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36B83A-4296-D67D-3E60-B5600FDD37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F6BC514-9AFC-9682-A3DE-3585CF3F4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21646D-D680-5878-06CE-99F71E638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8740-C10B-45D9-9BC4-317036608061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287A87-6C90-519D-7AD6-F8F1BFA33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B16E6E-C50C-CA41-7DBB-2DE0CE79D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81FD5-5086-4105-846F-1F9EC0A31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01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211D35-28AF-959E-D115-A5CED4868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E19F3DE-3A3A-A3A1-7468-85B6D78E1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156FF0-371E-BE95-9C52-B94AADCDD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8740-C10B-45D9-9BC4-317036608061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7F9065-5AE2-9B7F-C039-5D79733B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FA42FA-C781-E28E-143D-49361507F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81FD5-5086-4105-846F-1F9EC0A31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534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7BCA159-785D-C189-1161-7FCF070D1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09380CD-2AF0-FFC5-1BB6-F561233FC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543D46-748E-D1BF-8F52-77B205BFB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8740-C10B-45D9-9BC4-317036608061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2F8DD1-E3A8-14DA-F5A0-4EDCDDCA2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174A43-7D19-F94D-CB47-4AC07FFDC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81FD5-5086-4105-846F-1F9EC0A31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98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A10326-1C5F-17FA-3AD1-07C67B79E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B1AFD2-365C-F3D6-691D-0548C9DA2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F86F01-F06B-55F0-1014-20191D172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8740-C10B-45D9-9BC4-317036608061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99EB0A-8476-2434-31B3-9D39EF2E5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21EBF5-D2E9-E585-3E7D-24A75D1DA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81FD5-5086-4105-846F-1F9EC0A31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71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7BB0A7-5C1C-5526-B1E8-C921A2E1A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A847BB-B997-3D9C-67E2-7ADDE8F03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17A27F-6206-58FD-DE04-BED3573A7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8740-C10B-45D9-9BC4-317036608061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FB9372-9D32-D448-9BB5-2F55871D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F32DFA-25B3-D0F5-4ABC-F28DC751A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81FD5-5086-4105-846F-1F9EC0A31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5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C38D13-C3FA-8CCE-F82C-4123B0FB5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4A9694-6853-53FB-7354-1848B50DAC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62E0944-763C-AF9D-C159-F39FD2331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9C5984-8419-6294-480F-AB5771120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8740-C10B-45D9-9BC4-317036608061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5A64D5-53C6-4C7E-BC5B-F66CBB39A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3B0AE6-FCAD-EBB5-497C-4E074F950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81FD5-5086-4105-846F-1F9EC0A31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449142-CE6D-840F-314E-003A2ED56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45187D-48CD-0EA6-E636-47B322911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BD0F132-8830-9937-56EF-11D90F847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EEB1719-283F-6D23-3A82-C36E943337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FD4A82E-4D58-ABA4-8760-A2464766C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6B74A2D-34FD-C8BF-CB3D-EE1DF460A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8740-C10B-45D9-9BC4-317036608061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A6C25C1-876E-B1E3-7901-89EEB4562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0AE2D69-0B01-E5A0-DCAB-81E9FD8D3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81FD5-5086-4105-846F-1F9EC0A31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721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8FF866-3D6F-8BFD-0039-31B917719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1E08C7-2E5B-D061-C724-EBC63786A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8740-C10B-45D9-9BC4-317036608061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D32B525-A863-E0D0-F99D-3AFA1FCE3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96DE70D-4D44-9A3D-D372-F64E82428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81FD5-5086-4105-846F-1F9EC0A31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63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23EEAF1-00A5-F89B-B932-82DCE90C0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8740-C10B-45D9-9BC4-317036608061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DF33C-75D4-F018-B4FC-3D124A3FC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2A4BDD-2163-F200-6A93-402E3AB2B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81FD5-5086-4105-846F-1F9EC0A31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754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1EFB96-DE28-7691-769C-ACBA343B0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496B37-700B-E621-A023-8A87B7BEB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45B14D5-645B-64FD-9525-BA97818987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7B1034-A308-81E1-F725-017CA4DD7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8740-C10B-45D9-9BC4-317036608061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20BC5A-E097-0FBC-4E95-A0D025CCA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504C12-B156-DD55-C620-3C969B33F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81FD5-5086-4105-846F-1F9EC0A31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82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1DB385-8133-43FC-FBE3-43EF3BB7A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4FD9A09-CD73-D8D3-E64B-6AFC281C77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0CD097-F046-9796-96A7-5CC41897A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825246-0938-5113-0188-583B48BD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8740-C10B-45D9-9BC4-317036608061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096C37-C2BE-8617-3444-72B94699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3737BF-83AD-D9EB-7BE9-BAF88F057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81FD5-5086-4105-846F-1F9EC0A31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12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2C6C713-52D9-55BD-675D-8F9F2A497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02BE7A-EBFE-AE5A-D7FB-EABECE2BF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1159AA-5DD3-D1EF-A1BF-9ECF574F45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F8740-C10B-45D9-9BC4-317036608061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46F002-0D2C-FE5A-B615-4123A8A9E1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261B5D-8D70-D40B-9078-699FC4D7E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81FD5-5086-4105-846F-1F9EC0A31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50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1F9C6547-E8F4-3A15-1081-64A2C210BB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7987556-018D-3B10-0775-46EF6FEAB867}"/>
              </a:ext>
            </a:extLst>
          </p:cNvPr>
          <p:cNvSpPr/>
          <p:nvPr/>
        </p:nvSpPr>
        <p:spPr>
          <a:xfrm>
            <a:off x="241300" y="126999"/>
            <a:ext cx="11709400" cy="6604000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35332AA-B14C-F24E-63A5-26EF89AECA48}"/>
              </a:ext>
            </a:extLst>
          </p:cNvPr>
          <p:cNvSpPr txBox="1"/>
          <p:nvPr/>
        </p:nvSpPr>
        <p:spPr>
          <a:xfrm>
            <a:off x="581025" y="248335"/>
            <a:ext cx="1082992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5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第</a:t>
            </a:r>
            <a:r>
              <a:rPr lang="en-US" altLang="ja-JP" sz="35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11</a:t>
            </a:r>
            <a:r>
              <a:rPr lang="ja-JP" altLang="en-US" sz="35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回シャイニングスマイル佐賀オータムキャンプ</a:t>
            </a:r>
            <a:endParaRPr lang="en-US" altLang="ja-JP" sz="3500" b="1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5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医療ボランティアスタッフ募集！！</a:t>
            </a:r>
            <a:endParaRPr lang="en-US" altLang="ja-JP" sz="3500" b="1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921A395-891C-25D7-E943-714B8FE55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6120" y="1435597"/>
            <a:ext cx="8969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R="21260" algn="ctr"/>
            <a:r>
              <a:rPr lang="ja-JP" altLang="en-US" sz="2400" b="0" i="0" u="none" strike="noStrike" baseline="0" dirty="0">
                <a:solidFill>
                  <a:srgbClr val="000000"/>
                </a:solidFill>
                <a:latin typeface="ＭＳ"/>
              </a:rPr>
              <a:t> </a:t>
            </a:r>
            <a:r>
              <a:rPr lang="ja-JP" altLang="en-US" sz="2400" b="0" i="0" u="none" strike="noStrike" baseline="0" dirty="0">
                <a:solidFill>
                  <a:srgbClr val="C55A11"/>
                </a:solidFill>
                <a:latin typeface="ＭＳ"/>
              </a:rPr>
              <a:t>小児１型糖尿病児童を対象としたキャンプの医療スタッフ募集です。</a:t>
            </a:r>
          </a:p>
          <a:p>
            <a:pPr marR="0" algn="ctr"/>
            <a:r>
              <a:rPr lang="ja-JP" altLang="en-US" sz="2400" b="0" i="0" u="none" strike="noStrike" baseline="0" dirty="0">
                <a:solidFill>
                  <a:srgbClr val="C55A11"/>
                </a:solidFill>
                <a:latin typeface="ＭＳ"/>
              </a:rPr>
              <a:t>子供たちや保護者のサポートをしながら一緒に楽しみましょう。</a:t>
            </a:r>
            <a:endParaRPr lang="en-US" altLang="ja-JP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E8C7246-546E-BA80-012A-A760ACC8E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980" y="2455148"/>
            <a:ext cx="10254262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ja-JP" sz="2200" b="1" dirty="0"/>
              <a:t>日　時：</a:t>
            </a:r>
            <a:r>
              <a:rPr lang="en-US" altLang="ja-JP" sz="2200" b="1" dirty="0"/>
              <a:t>2024</a:t>
            </a:r>
            <a:r>
              <a:rPr lang="ja-JP" altLang="ja-JP" sz="2200" b="1" dirty="0"/>
              <a:t>年</a:t>
            </a:r>
            <a:r>
              <a:rPr lang="en-US" altLang="ja-JP" sz="2200" b="1" dirty="0"/>
              <a:t>11</a:t>
            </a:r>
            <a:r>
              <a:rPr lang="ja-JP" altLang="ja-JP" sz="2200" b="1" dirty="0"/>
              <a:t>月</a:t>
            </a:r>
            <a:r>
              <a:rPr lang="en-US" altLang="ja-JP" sz="2200" b="1" dirty="0"/>
              <a:t>17</a:t>
            </a:r>
            <a:r>
              <a:rPr lang="ja-JP" altLang="ja-JP" sz="2200" b="1" dirty="0"/>
              <a:t>日</a:t>
            </a:r>
            <a:r>
              <a:rPr lang="ja-JP" altLang="en-US" sz="2200" b="1" dirty="0"/>
              <a:t>（日）　</a:t>
            </a:r>
            <a:r>
              <a:rPr lang="en-US" altLang="ja-JP" sz="2400" b="1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雨天中止</a:t>
            </a:r>
            <a:endParaRPr lang="ja-JP" altLang="ja-JP" sz="2200" dirty="0">
              <a:solidFill>
                <a:srgbClr val="FF0000"/>
              </a:solidFill>
            </a:endParaRPr>
          </a:p>
          <a:p>
            <a:r>
              <a:rPr lang="ja-JP" altLang="ja-JP" sz="2200" b="1" dirty="0"/>
              <a:t>場　所：</a:t>
            </a:r>
            <a:r>
              <a:rPr lang="ja-JP" altLang="en-US" sz="2200" b="1" dirty="0"/>
              <a:t>フォレストアドベンチャー　吉野ケ里（吉野ケ里町）</a:t>
            </a:r>
            <a:endParaRPr lang="ja-JP" altLang="ja-JP" sz="2200" dirty="0"/>
          </a:p>
          <a:p>
            <a:pPr algn="l"/>
            <a:r>
              <a:rPr lang="ja-JP" altLang="en-US" sz="2200" b="1" dirty="0"/>
              <a:t>対象者</a:t>
            </a:r>
            <a:r>
              <a:rPr lang="ja-JP" altLang="ja-JP" sz="2200" b="1" dirty="0"/>
              <a:t>：</a:t>
            </a:r>
            <a:r>
              <a:rPr lang="ja-JP" altLang="en-US" sz="2200" b="1" i="0" u="none" strike="noStrike" baseline="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佐賀県糖尿病療養指導士の資格を有した医療従事者</a:t>
            </a:r>
            <a:endParaRPr lang="ja-JP" altLang="en-US" sz="2200" b="0" i="0" u="none" strike="noStrike" baseline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R="3560" algn="l"/>
            <a:r>
              <a:rPr lang="ja-JP" altLang="en-US" sz="2200" b="1" i="0" u="none" strike="noStrike" baseline="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活動内容：子供たちのサポート（コース同伴の場合あり）、低血糖時の血糖測定</a:t>
            </a:r>
            <a:endParaRPr lang="en-US" altLang="ja-JP" sz="2200" b="1" i="0" u="none" strike="noStrike" baseline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R="3560" algn="l"/>
            <a:r>
              <a:rPr lang="ja-JP" altLang="en-US" sz="22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</a:t>
            </a:r>
            <a:r>
              <a:rPr lang="ja-JP" altLang="en-US" sz="2200" b="1" i="0" u="none" strike="noStrike" baseline="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や補食サポート、インスリン注射手技の確認、保護者サポートなど</a:t>
            </a:r>
            <a:endParaRPr lang="ja-JP" altLang="en-US" sz="2200" b="0" i="0" u="none" strike="noStrike" baseline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R="116710" algn="l"/>
            <a:r>
              <a:rPr lang="ja-JP" altLang="en-US" sz="2200" b="1" i="0" u="none" strike="noStrike" baseline="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参加費：無料（お弁当配布）</a:t>
            </a:r>
            <a:endParaRPr lang="ja-JP" altLang="en-US" sz="2200" b="0" i="0" u="none" strike="noStrike" baseline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R="129910" algn="l"/>
            <a:r>
              <a:rPr lang="ja-JP" altLang="en-US" sz="2200" b="1" i="0" u="none" strike="noStrike" baseline="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社会活動単位：２単位</a:t>
            </a:r>
            <a:endParaRPr lang="en-US" altLang="ja-JP" sz="2200" b="1" i="0" u="none" strike="noStrike" baseline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2200" b="1" dirty="0"/>
          </a:p>
          <a:p>
            <a:pPr marR="32160" algn="l"/>
            <a:r>
              <a:rPr lang="ja-JP" altLang="en-US" sz="2000" b="1" i="0" u="none" strike="noStrike" baseline="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＊申込方法：佐賀糖尿病療養指導士会ホームページ、または右記</a:t>
            </a:r>
            <a:r>
              <a:rPr lang="en-US" altLang="ja-JP" sz="2000" b="1" i="0" u="none" strike="noStrike" baseline="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QR</a:t>
            </a:r>
            <a:r>
              <a:rPr lang="ja-JP" altLang="en-US" sz="2000" b="1" i="0" u="none" strike="noStrike" baseline="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コードから</a:t>
            </a:r>
            <a:r>
              <a:rPr lang="ja-JP" altLang="en-US" sz="2000" b="1" dirty="0"/>
              <a:t>。</a:t>
            </a:r>
            <a:endParaRPr lang="en-US" altLang="ja-JP" sz="2000" b="1" dirty="0"/>
          </a:p>
          <a:p>
            <a:r>
              <a:rPr lang="ja-JP" altLang="en-US" sz="2200" b="1" dirty="0"/>
              <a:t>＊</a:t>
            </a:r>
            <a:r>
              <a:rPr lang="ja-JP" altLang="ja-JP" sz="2200" b="1" dirty="0"/>
              <a:t>申し込み期限：</a:t>
            </a:r>
            <a:r>
              <a:rPr lang="en-US" altLang="ja-JP" sz="2200" b="1" dirty="0"/>
              <a:t>2024</a:t>
            </a:r>
            <a:r>
              <a:rPr lang="ja-JP" altLang="ja-JP" sz="2200" b="1" dirty="0"/>
              <a:t>年</a:t>
            </a:r>
            <a:r>
              <a:rPr lang="en-US" altLang="ja-JP" sz="2200" b="1" dirty="0"/>
              <a:t>11</a:t>
            </a:r>
            <a:r>
              <a:rPr lang="ja-JP" altLang="ja-JP" sz="2200" b="1" dirty="0"/>
              <a:t>月</a:t>
            </a:r>
            <a:r>
              <a:rPr lang="en-US" altLang="ja-JP" sz="2200" b="1" dirty="0"/>
              <a:t>10</a:t>
            </a:r>
            <a:r>
              <a:rPr lang="ja-JP" altLang="ja-JP" sz="2200" b="1" dirty="0"/>
              <a:t>日</a:t>
            </a:r>
            <a:r>
              <a:rPr lang="ja-JP" altLang="en-US" sz="2200" b="1" dirty="0"/>
              <a:t>（日）まで</a:t>
            </a:r>
            <a:endParaRPr lang="ja-JP" altLang="en-US" sz="22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FC74D77-231A-1D98-E587-7CF8DE7C82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267" y="4633913"/>
            <a:ext cx="188595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59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A91845C-EEC4-3830-6C98-4556EF10D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F385D77-3BFA-086C-7557-8FA4212C607E}"/>
              </a:ext>
            </a:extLst>
          </p:cNvPr>
          <p:cNvSpPr/>
          <p:nvPr/>
        </p:nvSpPr>
        <p:spPr>
          <a:xfrm>
            <a:off x="162719" y="126999"/>
            <a:ext cx="11709400" cy="6604000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C356795-6326-73D1-F804-98B9EE320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598" y="447754"/>
            <a:ext cx="11191152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11/17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開催予定表＞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9:30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　　　現地集合、受け付け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10:00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　　　開会、各コースメニュー　開始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11:15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各コースメニュー　終了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（参加人数によって、終了時間が後ろにずれ込む可能性があります。）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11:30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　　　血糖測定、インスリン注射、食事開始（お弁当があります）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12:30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　　　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JADEC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災害支援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LINE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について　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13:00(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予定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閉会、解散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準備するもの　・長袖・長ズボン・運動靴・帽子・汗拭きタオル・水筒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・軍手などの手袋（擦り傷などを予防するために必要です）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・インスリン製剤　・血糖測定機器　・低血糖用の補食　　　　　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BEB7A2-EAF2-8F88-E850-FE14F9C2B7F9}"/>
              </a:ext>
            </a:extLst>
          </p:cNvPr>
          <p:cNvSpPr txBox="1"/>
          <p:nvPr/>
        </p:nvSpPr>
        <p:spPr>
          <a:xfrm>
            <a:off x="739480" y="5716719"/>
            <a:ext cx="100203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（お問い合わせ）〒</a:t>
            </a:r>
            <a:r>
              <a:rPr lang="en-US" altLang="ja-JP" sz="18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849-8501</a:t>
            </a:r>
            <a:r>
              <a:rPr lang="ja-JP" altLang="en-US" sz="18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佐賀県佐賀市鍋島５丁目１－１　佐賀大学医学部看護学科棟　</a:t>
            </a:r>
            <a:endParaRPr lang="en-US" altLang="ja-JP" sz="1800" b="1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8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佐賀県糖尿病協会　シャイニングスマイル佐賀サマーキャンプ事務局　　</a:t>
            </a:r>
            <a:r>
              <a:rPr lang="en-US" altLang="ja-JP" sz="18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TEL/FAX 0952-34-2551</a:t>
            </a:r>
            <a:endParaRPr lang="ja-JP" altLang="ja-JP" b="1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BEB7A2-EAF2-8F88-E850-FE14F9C2B7F9}"/>
              </a:ext>
            </a:extLst>
          </p:cNvPr>
          <p:cNvSpPr txBox="1"/>
          <p:nvPr/>
        </p:nvSpPr>
        <p:spPr>
          <a:xfrm>
            <a:off x="370070" y="5148715"/>
            <a:ext cx="101059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6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実施の最終判断（</a:t>
            </a:r>
            <a:r>
              <a:rPr lang="en-US" altLang="ja-JP" sz="16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16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１月</a:t>
            </a:r>
            <a:r>
              <a:rPr lang="en-US" altLang="ja-JP" sz="16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16</a:t>
            </a:r>
            <a:r>
              <a:rPr lang="ja-JP" altLang="en-US" sz="16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日）は佐賀県糖尿病療養指導士会ホームページに掲載します。必ず確認してください。</a:t>
            </a:r>
            <a:r>
              <a:rPr lang="ja-JP" altLang="en-US" sz="20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→</a:t>
            </a:r>
            <a:endParaRPr lang="en-US" altLang="ja-JP" sz="2000" b="1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B5C2963-E320-57FE-1D9C-268C608366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094" y="5064402"/>
            <a:ext cx="1509712" cy="150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018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13481</TotalTime>
  <Words>320</Words>
  <Application>Microsoft Office PowerPoint</Application>
  <PresentationFormat>ワイド画面</PresentationFormat>
  <Paragraphs>30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</vt:lpstr>
      <vt:lpstr>UD デジタル 教科書体 NK-R</vt:lpstr>
      <vt:lpstr>UD デジタル 教科書体 NP-B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小島 基靖</dc:creator>
  <cp:lastModifiedBy>基靖 小島</cp:lastModifiedBy>
  <cp:revision>14</cp:revision>
  <dcterms:created xsi:type="dcterms:W3CDTF">2023-09-05T01:50:43Z</dcterms:created>
  <dcterms:modified xsi:type="dcterms:W3CDTF">2024-09-23T03:06:23Z</dcterms:modified>
</cp:coreProperties>
</file>