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3" r:id="rId5"/>
  </p:sldMasterIdLst>
  <p:notesMasterIdLst>
    <p:notesMasterId r:id="rId8"/>
  </p:notesMasterIdLst>
  <p:sldIdLst>
    <p:sldId id="256" r:id="rId6"/>
    <p:sldId id="298" r:id="rId7"/>
  </p:sldIdLst>
  <p:sldSz cx="6858000" cy="10261600"/>
  <p:notesSz cx="6669088" cy="97536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B7DCD0-A602-4B76-AA86-53FB3BAEF507}" v="9" dt="2025-05-08T00:33:55.88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949" y="8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NU (Kentaro Nakamura)" userId="1b29a04e-4f60-4067-b886-21c910c3a412" providerId="ADAL" clId="{3DB7DCD0-A602-4B76-AA86-53FB3BAEF507}"/>
    <pc:docChg chg="undo redo custSel modSld modNotesMaster">
      <pc:chgData name="KONU (Kentaro Nakamura)" userId="1b29a04e-4f60-4067-b886-21c910c3a412" providerId="ADAL" clId="{3DB7DCD0-A602-4B76-AA86-53FB3BAEF507}" dt="2025-05-08T01:43:06.145" v="294" actId="20577"/>
      <pc:docMkLst>
        <pc:docMk/>
      </pc:docMkLst>
      <pc:sldChg chg="modSp mod">
        <pc:chgData name="KONU (Kentaro Nakamura)" userId="1b29a04e-4f60-4067-b886-21c910c3a412" providerId="ADAL" clId="{3DB7DCD0-A602-4B76-AA86-53FB3BAEF507}" dt="2025-05-08T01:43:06.145" v="294" actId="20577"/>
        <pc:sldMkLst>
          <pc:docMk/>
          <pc:sldMk cId="0" sldId="256"/>
        </pc:sldMkLst>
        <pc:spChg chg="mod">
          <ac:chgData name="KONU (Kentaro Nakamura)" userId="1b29a04e-4f60-4067-b886-21c910c3a412" providerId="ADAL" clId="{3DB7DCD0-A602-4B76-AA86-53FB3BAEF507}" dt="2025-05-08T00:47:51.814" v="259" actId="1076"/>
          <ac:spMkLst>
            <pc:docMk/>
            <pc:sldMk cId="0" sldId="256"/>
            <ac:spMk id="8" creationId="{00000000-0000-0000-0000-000000000000}"/>
          </ac:spMkLst>
        </pc:spChg>
        <pc:spChg chg="mod">
          <ac:chgData name="KONU (Kentaro Nakamura)" userId="1b29a04e-4f60-4067-b886-21c910c3a412" providerId="ADAL" clId="{3DB7DCD0-A602-4B76-AA86-53FB3BAEF507}" dt="2025-05-08T01:43:03.032" v="292" actId="20577"/>
          <ac:spMkLst>
            <pc:docMk/>
            <pc:sldMk cId="0" sldId="256"/>
            <ac:spMk id="9" creationId="{00000000-0000-0000-0000-000000000000}"/>
          </ac:spMkLst>
        </pc:spChg>
        <pc:spChg chg="mod">
          <ac:chgData name="KONU (Kentaro Nakamura)" userId="1b29a04e-4f60-4067-b886-21c910c3a412" providerId="ADAL" clId="{3DB7DCD0-A602-4B76-AA86-53FB3BAEF507}" dt="2025-05-08T01:43:06.145" v="294" actId="20577"/>
          <ac:spMkLst>
            <pc:docMk/>
            <pc:sldMk cId="0" sldId="256"/>
            <ac:spMk id="10" creationId="{00000000-0000-0000-0000-000000000000}"/>
          </ac:spMkLst>
        </pc:spChg>
        <pc:spChg chg="mod">
          <ac:chgData name="KONU (Kentaro Nakamura)" userId="1b29a04e-4f60-4067-b886-21c910c3a412" providerId="ADAL" clId="{3DB7DCD0-A602-4B76-AA86-53FB3BAEF507}" dt="2025-05-08T00:47:34.932" v="258" actId="1076"/>
          <ac:spMkLst>
            <pc:docMk/>
            <pc:sldMk cId="0" sldId="256"/>
            <ac:spMk id="11" creationId="{00000000-0000-0000-0000-000000000000}"/>
          </ac:spMkLst>
        </pc:spChg>
        <pc:spChg chg="mod">
          <ac:chgData name="KONU (Kentaro Nakamura)" userId="1b29a04e-4f60-4067-b886-21c910c3a412" providerId="ADAL" clId="{3DB7DCD0-A602-4B76-AA86-53FB3BAEF507}" dt="2025-05-08T00:40:50.653" v="98" actId="20577"/>
          <ac:spMkLst>
            <pc:docMk/>
            <pc:sldMk cId="0" sldId="256"/>
            <ac:spMk id="17" creationId="{00000000-0000-0000-0000-000000000000}"/>
          </ac:spMkLst>
        </pc:spChg>
        <pc:spChg chg="mod">
          <ac:chgData name="KONU (Kentaro Nakamura)" userId="1b29a04e-4f60-4067-b886-21c910c3a412" providerId="ADAL" clId="{3DB7DCD0-A602-4B76-AA86-53FB3BAEF507}" dt="2025-05-08T00:48:20.267" v="263" actId="20577"/>
          <ac:spMkLst>
            <pc:docMk/>
            <pc:sldMk cId="0" sldId="256"/>
            <ac:spMk id="19" creationId="{00000000-0000-0000-0000-000000000000}"/>
          </ac:spMkLst>
        </pc:spChg>
      </pc:sldChg>
      <pc:sldChg chg="addSp delSp modSp mod">
        <pc:chgData name="KONU (Kentaro Nakamura)" userId="1b29a04e-4f60-4067-b886-21c910c3a412" providerId="ADAL" clId="{3DB7DCD0-A602-4B76-AA86-53FB3BAEF507}" dt="2025-05-08T00:35:34.745" v="89" actId="207"/>
        <pc:sldMkLst>
          <pc:docMk/>
          <pc:sldMk cId="0" sldId="298"/>
        </pc:sldMkLst>
        <pc:spChg chg="add del">
          <ac:chgData name="KONU (Kentaro Nakamura)" userId="1b29a04e-4f60-4067-b886-21c910c3a412" providerId="ADAL" clId="{3DB7DCD0-A602-4B76-AA86-53FB3BAEF507}" dt="2025-05-08T00:33:16.647" v="63" actId="478"/>
          <ac:spMkLst>
            <pc:docMk/>
            <pc:sldMk cId="0" sldId="298"/>
            <ac:spMk id="3" creationId="{41E1ED9E-35BE-7954-5C11-42F5150FB4DE}"/>
          </ac:spMkLst>
        </pc:spChg>
        <pc:spChg chg="mod">
          <ac:chgData name="KONU (Kentaro Nakamura)" userId="1b29a04e-4f60-4067-b886-21c910c3a412" providerId="ADAL" clId="{3DB7DCD0-A602-4B76-AA86-53FB3BAEF507}" dt="2025-05-08T00:35:34.745" v="89" actId="207"/>
          <ac:spMkLst>
            <pc:docMk/>
            <pc:sldMk cId="0" sldId="298"/>
            <ac:spMk id="6" creationId="{DD8E2C33-A9DC-0B40-B511-1E162F522FA0}"/>
          </ac:spMkLst>
        </pc:spChg>
        <pc:picChg chg="add del mod">
          <ac:chgData name="KONU (Kentaro Nakamura)" userId="1b29a04e-4f60-4067-b886-21c910c3a412" providerId="ADAL" clId="{3DB7DCD0-A602-4B76-AA86-53FB3BAEF507}" dt="2025-05-08T00:33:12.665" v="61" actId="478"/>
          <ac:picMkLst>
            <pc:docMk/>
            <pc:sldMk cId="0" sldId="298"/>
            <ac:picMk id="4" creationId="{A4A1B390-18FC-C433-4074-1CA5DF24CF86}"/>
          </ac:picMkLst>
        </pc:picChg>
        <pc:picChg chg="add mod">
          <ac:chgData name="KONU (Kentaro Nakamura)" userId="1b29a04e-4f60-4067-b886-21c910c3a412" providerId="ADAL" clId="{3DB7DCD0-A602-4B76-AA86-53FB3BAEF507}" dt="2025-05-08T00:33:55.883" v="66" actId="1076"/>
          <ac:picMkLst>
            <pc:docMk/>
            <pc:sldMk cId="0" sldId="298"/>
            <ac:picMk id="1026" creationId="{1048FD73-24F8-15E1-43DF-BD25D4F42C83}"/>
          </ac:picMkLst>
        </pc:picChg>
        <pc:picChg chg="del">
          <ac:chgData name="KONU (Kentaro Nakamura)" userId="1b29a04e-4f60-4067-b886-21c910c3a412" providerId="ADAL" clId="{3DB7DCD0-A602-4B76-AA86-53FB3BAEF507}" dt="2025-05-08T00:33:50.115" v="64" actId="478"/>
          <ac:picMkLst>
            <pc:docMk/>
            <pc:sldMk cId="0" sldId="298"/>
            <ac:picMk id="19467" creationId="{76532542-5C12-4E0D-A01D-28AFE02363A4}"/>
          </ac:picMkLst>
        </pc:picChg>
      </pc:sldChg>
    </pc:docChg>
  </pc:docChgLst>
  <pc:docChgLst>
    <pc:chgData name="KONU (Kentaro Nakamura)" userId="1b29a04e-4f60-4067-b886-21c910c3a412" providerId="ADAL" clId="{344BD787-5F98-44E0-9FD8-0D2A8CD4BBBE}"/>
    <pc:docChg chg="undo redo custSel modSld">
      <pc:chgData name="KONU (Kentaro Nakamura)" userId="1b29a04e-4f60-4067-b886-21c910c3a412" providerId="ADAL" clId="{344BD787-5F98-44E0-9FD8-0D2A8CD4BBBE}" dt="2025-04-09T23:32:34.646" v="333" actId="20577"/>
      <pc:docMkLst>
        <pc:docMk/>
      </pc:docMkLst>
      <pc:sldChg chg="addSp modSp mod">
        <pc:chgData name="KONU (Kentaro Nakamura)" userId="1b29a04e-4f60-4067-b886-21c910c3a412" providerId="ADAL" clId="{344BD787-5F98-44E0-9FD8-0D2A8CD4BBBE}" dt="2025-04-09T23:32:34.646" v="333" actId="20577"/>
        <pc:sldMkLst>
          <pc:docMk/>
          <pc:sldMk cId="0" sldId="256"/>
        </pc:sldMkLst>
        <pc:spChg chg="mod">
          <ac:chgData name="KONU (Kentaro Nakamura)" userId="1b29a04e-4f60-4067-b886-21c910c3a412" providerId="ADAL" clId="{344BD787-5F98-44E0-9FD8-0D2A8CD4BBBE}" dt="2025-04-02T13:09:08.201" v="33" actId="20577"/>
          <ac:spMkLst>
            <pc:docMk/>
            <pc:sldMk cId="0" sldId="256"/>
            <ac:spMk id="4" creationId="{00000000-0000-0000-0000-000000000000}"/>
          </ac:spMkLst>
        </pc:spChg>
        <pc:spChg chg="mod">
          <ac:chgData name="KONU (Kentaro Nakamura)" userId="1b29a04e-4f60-4067-b886-21c910c3a412" providerId="ADAL" clId="{344BD787-5F98-44E0-9FD8-0D2A8CD4BBBE}" dt="2025-04-02T13:14:02.654" v="118" actId="20577"/>
          <ac:spMkLst>
            <pc:docMk/>
            <pc:sldMk cId="0" sldId="256"/>
            <ac:spMk id="9" creationId="{00000000-0000-0000-0000-000000000000}"/>
          </ac:spMkLst>
        </pc:spChg>
        <pc:spChg chg="mod">
          <ac:chgData name="KONU (Kentaro Nakamura)" userId="1b29a04e-4f60-4067-b886-21c910c3a412" providerId="ADAL" clId="{344BD787-5F98-44E0-9FD8-0D2A8CD4BBBE}" dt="2025-04-02T13:15:07.528" v="146" actId="14100"/>
          <ac:spMkLst>
            <pc:docMk/>
            <pc:sldMk cId="0" sldId="256"/>
            <ac:spMk id="10" creationId="{00000000-0000-0000-0000-000000000000}"/>
          </ac:spMkLst>
        </pc:spChg>
        <pc:spChg chg="mod">
          <ac:chgData name="KONU (Kentaro Nakamura)" userId="1b29a04e-4f60-4067-b886-21c910c3a412" providerId="ADAL" clId="{344BD787-5F98-44E0-9FD8-0D2A8CD4BBBE}" dt="2025-04-02T13:21:37.759" v="243" actId="1076"/>
          <ac:spMkLst>
            <pc:docMk/>
            <pc:sldMk cId="0" sldId="256"/>
            <ac:spMk id="11" creationId="{00000000-0000-0000-0000-000000000000}"/>
          </ac:spMkLst>
        </pc:spChg>
        <pc:spChg chg="mod">
          <ac:chgData name="KONU (Kentaro Nakamura)" userId="1b29a04e-4f60-4067-b886-21c910c3a412" providerId="ADAL" clId="{344BD787-5F98-44E0-9FD8-0D2A8CD4BBBE}" dt="2025-04-02T13:07:29.211" v="3" actId="20577"/>
          <ac:spMkLst>
            <pc:docMk/>
            <pc:sldMk cId="0" sldId="256"/>
            <ac:spMk id="16" creationId="{00000000-0000-0000-0000-000000000000}"/>
          </ac:spMkLst>
        </pc:spChg>
        <pc:spChg chg="mod">
          <ac:chgData name="KONU (Kentaro Nakamura)" userId="1b29a04e-4f60-4067-b886-21c910c3a412" providerId="ADAL" clId="{344BD787-5F98-44E0-9FD8-0D2A8CD4BBBE}" dt="2025-04-09T23:32:34.646" v="333" actId="20577"/>
          <ac:spMkLst>
            <pc:docMk/>
            <pc:sldMk cId="0" sldId="256"/>
            <ac:spMk id="17" creationId="{00000000-0000-0000-0000-000000000000}"/>
          </ac:spMkLst>
        </pc:spChg>
        <pc:spChg chg="mod">
          <ac:chgData name="KONU (Kentaro Nakamura)" userId="1b29a04e-4f60-4067-b886-21c910c3a412" providerId="ADAL" clId="{344BD787-5F98-44E0-9FD8-0D2A8CD4BBBE}" dt="2025-04-02T13:17:23.721" v="166" actId="14100"/>
          <ac:spMkLst>
            <pc:docMk/>
            <pc:sldMk cId="0" sldId="256"/>
            <ac:spMk id="19" creationId="{00000000-0000-0000-0000-000000000000}"/>
          </ac:spMkLst>
        </pc:spChg>
      </pc:sldChg>
      <pc:sldChg chg="modSp mod">
        <pc:chgData name="KONU (Kentaro Nakamura)" userId="1b29a04e-4f60-4067-b886-21c910c3a412" providerId="ADAL" clId="{344BD787-5F98-44E0-9FD8-0D2A8CD4BBBE}" dt="2025-04-03T10:23:09.219" v="329" actId="20577"/>
        <pc:sldMkLst>
          <pc:docMk/>
          <pc:sldMk cId="0" sldId="298"/>
        </pc:sldMkLst>
        <pc:spChg chg="mod">
          <ac:chgData name="KONU (Kentaro Nakamura)" userId="1b29a04e-4f60-4067-b886-21c910c3a412" providerId="ADAL" clId="{344BD787-5F98-44E0-9FD8-0D2A8CD4BBBE}" dt="2025-04-02T13:10:01.128" v="50" actId="20577"/>
          <ac:spMkLst>
            <pc:docMk/>
            <pc:sldMk cId="0" sldId="298"/>
            <ac:spMk id="5" creationId="{9E22F3B0-6FE9-4F6C-2D3B-34ED988A9306}"/>
          </ac:spMkLst>
        </pc:spChg>
        <pc:spChg chg="mod">
          <ac:chgData name="KONU (Kentaro Nakamura)" userId="1b29a04e-4f60-4067-b886-21c910c3a412" providerId="ADAL" clId="{344BD787-5F98-44E0-9FD8-0D2A8CD4BBBE}" dt="2025-04-03T10:23:09.219" v="329" actId="20577"/>
          <ac:spMkLst>
            <pc:docMk/>
            <pc:sldMk cId="0" sldId="298"/>
            <ac:spMk id="9220" creationId="{2BD68DCE-C519-49FD-B5CF-6F911220235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9938" cy="488887"/>
          </a:xfrm>
          <a:prstGeom prst="rect">
            <a:avLst/>
          </a:prstGeom>
        </p:spPr>
        <p:txBody>
          <a:bodyPr vert="horz" lIns="87709" tIns="43855" rIns="87709" bIns="4385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77607" y="0"/>
            <a:ext cx="2889938" cy="488887"/>
          </a:xfrm>
          <a:prstGeom prst="rect">
            <a:avLst/>
          </a:prstGeom>
        </p:spPr>
        <p:txBody>
          <a:bodyPr vert="horz" lIns="87709" tIns="43855" rIns="87709" bIns="43855" rtlCol="0"/>
          <a:lstStyle>
            <a:lvl1pPr algn="r">
              <a:defRPr sz="1200"/>
            </a:lvl1pPr>
          </a:lstStyle>
          <a:p>
            <a:fld id="{C0862AA4-6353-488B-9963-3E414C8E37E0}" type="datetimeFigureOut">
              <a:rPr kumimoji="1" lang="ja-JP" altLang="en-US" smtClean="0"/>
              <a:t>2025/5/8</a:t>
            </a:fld>
            <a:endParaRPr kumimoji="1" lang="ja-JP" altLang="en-US"/>
          </a:p>
        </p:txBody>
      </p:sp>
      <p:sp>
        <p:nvSpPr>
          <p:cNvPr id="4" name="スライド イメージ プレースホルダー 3"/>
          <p:cNvSpPr>
            <a:spLocks noGrp="1" noRot="1" noChangeAspect="1"/>
          </p:cNvSpPr>
          <p:nvPr>
            <p:ph type="sldImg" idx="2"/>
          </p:nvPr>
        </p:nvSpPr>
        <p:spPr>
          <a:xfrm>
            <a:off x="2233613" y="1219200"/>
            <a:ext cx="2201862" cy="3292475"/>
          </a:xfrm>
          <a:prstGeom prst="rect">
            <a:avLst/>
          </a:prstGeom>
          <a:noFill/>
          <a:ln w="12700">
            <a:solidFill>
              <a:prstClr val="black"/>
            </a:solidFill>
          </a:ln>
        </p:spPr>
        <p:txBody>
          <a:bodyPr vert="horz" lIns="87709" tIns="43855" rIns="87709" bIns="43855" rtlCol="0" anchor="ctr"/>
          <a:lstStyle/>
          <a:p>
            <a:endParaRPr lang="ja-JP" altLang="en-US"/>
          </a:p>
        </p:txBody>
      </p:sp>
      <p:sp>
        <p:nvSpPr>
          <p:cNvPr id="5" name="ノート プレースホルダー 4"/>
          <p:cNvSpPr>
            <a:spLocks noGrp="1"/>
          </p:cNvSpPr>
          <p:nvPr>
            <p:ph type="body" sz="quarter" idx="3"/>
          </p:nvPr>
        </p:nvSpPr>
        <p:spPr>
          <a:xfrm>
            <a:off x="666909" y="4694223"/>
            <a:ext cx="5335270" cy="3840178"/>
          </a:xfrm>
          <a:prstGeom prst="rect">
            <a:avLst/>
          </a:prstGeom>
        </p:spPr>
        <p:txBody>
          <a:bodyPr vert="horz" lIns="87709" tIns="43855" rIns="87709" bIns="4385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64713"/>
            <a:ext cx="2889938" cy="488887"/>
          </a:xfrm>
          <a:prstGeom prst="rect">
            <a:avLst/>
          </a:prstGeom>
        </p:spPr>
        <p:txBody>
          <a:bodyPr vert="horz" lIns="87709" tIns="43855" rIns="87709" bIns="4385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77607" y="9264713"/>
            <a:ext cx="2889938" cy="488887"/>
          </a:xfrm>
          <a:prstGeom prst="rect">
            <a:avLst/>
          </a:prstGeom>
        </p:spPr>
        <p:txBody>
          <a:bodyPr vert="horz" lIns="87709" tIns="43855" rIns="87709" bIns="43855" rtlCol="0" anchor="b"/>
          <a:lstStyle>
            <a:lvl1pPr algn="r">
              <a:defRPr sz="1200"/>
            </a:lvl1pPr>
          </a:lstStyle>
          <a:p>
            <a:fld id="{36356C83-8631-41AC-85B6-45CF92D30ACA}" type="slidenum">
              <a:rPr kumimoji="1" lang="ja-JP" altLang="en-US" smtClean="0"/>
              <a:t>‹#›</a:t>
            </a:fld>
            <a:endParaRPr kumimoji="1" lang="ja-JP" altLang="en-US"/>
          </a:p>
        </p:txBody>
      </p:sp>
    </p:spTree>
    <p:extLst>
      <p:ext uri="{BB962C8B-B14F-4D97-AF65-F5344CB8AC3E}">
        <p14:creationId xmlns:p14="http://schemas.microsoft.com/office/powerpoint/2010/main" val="41295344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chemeClr val="tx1"/>
                </a:solidFill>
                <a:latin typeface="HG丸ｺﾞｼｯｸM-PRO"/>
                <a:cs typeface="HG丸ｺﾞｼｯｸM-PRO"/>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マスター01">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90126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3" cstate="print">
            <a:extLst>
              <a:ext uri="{28A0092B-C50C-407E-A947-70E740481C1C}">
                <a14:useLocalDpi xmlns:a14="http://schemas.microsoft.com/office/drawing/2010/main" val="0"/>
              </a:ext>
            </a:extLst>
          </a:blip>
          <a:stretch>
            <a:fillRect/>
          </a:stretch>
        </p:blipFill>
        <p:spPr>
          <a:xfrm>
            <a:off x="76193" y="76052"/>
            <a:ext cx="6777107" cy="2109892"/>
          </a:xfrm>
          <a:prstGeom prst="rect">
            <a:avLst/>
          </a:prstGeom>
        </p:spPr>
      </p:pic>
      <p:sp>
        <p:nvSpPr>
          <p:cNvPr id="17" name="bg object 17"/>
          <p:cNvSpPr/>
          <p:nvPr/>
        </p:nvSpPr>
        <p:spPr>
          <a:xfrm>
            <a:off x="0" y="0"/>
            <a:ext cx="6858000" cy="10258425"/>
          </a:xfrm>
          <a:custGeom>
            <a:avLst/>
            <a:gdLst/>
            <a:ahLst/>
            <a:cxnLst/>
            <a:rect l="l" t="t" r="r" b="b"/>
            <a:pathLst>
              <a:path w="6858000" h="10258425">
                <a:moveTo>
                  <a:pt x="6810375" y="0"/>
                </a:moveTo>
                <a:lnTo>
                  <a:pt x="0" y="0"/>
                </a:lnTo>
                <a:lnTo>
                  <a:pt x="0" y="2000758"/>
                </a:lnTo>
                <a:lnTo>
                  <a:pt x="69011" y="2008212"/>
                </a:lnTo>
                <a:lnTo>
                  <a:pt x="204279" y="2022271"/>
                </a:lnTo>
                <a:lnTo>
                  <a:pt x="335902" y="2035225"/>
                </a:lnTo>
                <a:lnTo>
                  <a:pt x="464007" y="2047100"/>
                </a:lnTo>
                <a:lnTo>
                  <a:pt x="588695" y="2057933"/>
                </a:lnTo>
                <a:lnTo>
                  <a:pt x="710057" y="2067725"/>
                </a:lnTo>
                <a:lnTo>
                  <a:pt x="828217" y="2076526"/>
                </a:lnTo>
                <a:lnTo>
                  <a:pt x="943254" y="2084362"/>
                </a:lnTo>
                <a:lnTo>
                  <a:pt x="1055281" y="2091232"/>
                </a:lnTo>
                <a:lnTo>
                  <a:pt x="1164399" y="2097189"/>
                </a:lnTo>
                <a:lnTo>
                  <a:pt x="1270711" y="2102231"/>
                </a:lnTo>
                <a:lnTo>
                  <a:pt x="1374330" y="2106422"/>
                </a:lnTo>
                <a:lnTo>
                  <a:pt x="1475346" y="2109749"/>
                </a:lnTo>
                <a:lnTo>
                  <a:pt x="1573860" y="2112251"/>
                </a:lnTo>
                <a:lnTo>
                  <a:pt x="1669986" y="2113965"/>
                </a:lnTo>
                <a:lnTo>
                  <a:pt x="1763826" y="2114905"/>
                </a:lnTo>
                <a:lnTo>
                  <a:pt x="1855482" y="2115108"/>
                </a:lnTo>
                <a:lnTo>
                  <a:pt x="1945043" y="2114575"/>
                </a:lnTo>
                <a:lnTo>
                  <a:pt x="2032635" y="2113356"/>
                </a:lnTo>
                <a:lnTo>
                  <a:pt x="2118334" y="2111464"/>
                </a:lnTo>
                <a:lnTo>
                  <a:pt x="2202269" y="2108924"/>
                </a:lnTo>
                <a:lnTo>
                  <a:pt x="2284539" y="2105761"/>
                </a:lnTo>
                <a:lnTo>
                  <a:pt x="2365222" y="2102015"/>
                </a:lnTo>
                <a:lnTo>
                  <a:pt x="2444445" y="2097697"/>
                </a:lnTo>
                <a:lnTo>
                  <a:pt x="2522309" y="2092833"/>
                </a:lnTo>
                <a:lnTo>
                  <a:pt x="2598915" y="2087448"/>
                </a:lnTo>
                <a:lnTo>
                  <a:pt x="2674353" y="2081580"/>
                </a:lnTo>
                <a:lnTo>
                  <a:pt x="2748750" y="2075230"/>
                </a:lnTo>
                <a:lnTo>
                  <a:pt x="2822181" y="2068449"/>
                </a:lnTo>
                <a:lnTo>
                  <a:pt x="2930779" y="2057514"/>
                </a:lnTo>
                <a:lnTo>
                  <a:pt x="3037814" y="2045716"/>
                </a:lnTo>
                <a:lnTo>
                  <a:pt x="3143631" y="2033155"/>
                </a:lnTo>
                <a:lnTo>
                  <a:pt x="3283432" y="2015363"/>
                </a:lnTo>
                <a:lnTo>
                  <a:pt x="3457257" y="1991741"/>
                </a:lnTo>
                <a:lnTo>
                  <a:pt x="4135920" y="1894662"/>
                </a:lnTo>
                <a:lnTo>
                  <a:pt x="4326737" y="1869033"/>
                </a:lnTo>
                <a:lnTo>
                  <a:pt x="4485208" y="1849043"/>
                </a:lnTo>
                <a:lnTo>
                  <a:pt x="4608017" y="1834476"/>
                </a:lnTo>
                <a:lnTo>
                  <a:pt x="4734572" y="1820367"/>
                </a:lnTo>
                <a:lnTo>
                  <a:pt x="4865243" y="1806816"/>
                </a:lnTo>
                <a:lnTo>
                  <a:pt x="5000383" y="1793900"/>
                </a:lnTo>
                <a:lnTo>
                  <a:pt x="5093119" y="1785683"/>
                </a:lnTo>
                <a:lnTo>
                  <a:pt x="5188089" y="1777822"/>
                </a:lnTo>
                <a:lnTo>
                  <a:pt x="5285397" y="1770316"/>
                </a:lnTo>
                <a:lnTo>
                  <a:pt x="5385155" y="1763217"/>
                </a:lnTo>
                <a:lnTo>
                  <a:pt x="5487467" y="1756537"/>
                </a:lnTo>
                <a:lnTo>
                  <a:pt x="5592419" y="1750301"/>
                </a:lnTo>
                <a:lnTo>
                  <a:pt x="5700128" y="1744548"/>
                </a:lnTo>
                <a:lnTo>
                  <a:pt x="5810694" y="1739290"/>
                </a:lnTo>
                <a:lnTo>
                  <a:pt x="5924220" y="1734553"/>
                </a:lnTo>
                <a:lnTo>
                  <a:pt x="6040806" y="1730362"/>
                </a:lnTo>
                <a:lnTo>
                  <a:pt x="6160554" y="1726742"/>
                </a:lnTo>
                <a:lnTo>
                  <a:pt x="6283566" y="1723732"/>
                </a:lnTo>
                <a:lnTo>
                  <a:pt x="6409957" y="1721345"/>
                </a:lnTo>
                <a:lnTo>
                  <a:pt x="6539814" y="1719605"/>
                </a:lnTo>
                <a:lnTo>
                  <a:pt x="6673253" y="1718551"/>
                </a:lnTo>
                <a:lnTo>
                  <a:pt x="6810375" y="1718183"/>
                </a:lnTo>
                <a:lnTo>
                  <a:pt x="6810375" y="0"/>
                </a:lnTo>
                <a:close/>
              </a:path>
              <a:path w="6858000" h="10258425">
                <a:moveTo>
                  <a:pt x="6857987" y="1837817"/>
                </a:moveTo>
                <a:lnTo>
                  <a:pt x="5753100" y="1837817"/>
                </a:lnTo>
                <a:lnTo>
                  <a:pt x="5753100" y="10258425"/>
                </a:lnTo>
                <a:lnTo>
                  <a:pt x="6857987" y="10258425"/>
                </a:lnTo>
                <a:lnTo>
                  <a:pt x="6857987" y="1837817"/>
                </a:lnTo>
                <a:close/>
              </a:path>
            </a:pathLst>
          </a:custGeom>
          <a:solidFill>
            <a:srgbClr val="85FFDF"/>
          </a:solidFill>
        </p:spPr>
        <p:txBody>
          <a:bodyPr wrap="square" lIns="0" tIns="0" rIns="0" bIns="0" rtlCol="0"/>
          <a:lstStyle/>
          <a:p>
            <a:endParaRPr/>
          </a:p>
        </p:txBody>
      </p:sp>
      <p:sp>
        <p:nvSpPr>
          <p:cNvPr id="2" name="Holder 2"/>
          <p:cNvSpPr>
            <a:spLocks noGrp="1"/>
          </p:cNvSpPr>
          <p:nvPr>
            <p:ph type="title"/>
          </p:nvPr>
        </p:nvSpPr>
        <p:spPr>
          <a:xfrm>
            <a:off x="388937" y="183197"/>
            <a:ext cx="5213985" cy="483234"/>
          </a:xfrm>
          <a:prstGeom prst="rect">
            <a:avLst/>
          </a:prstGeom>
        </p:spPr>
        <p:txBody>
          <a:bodyPr wrap="square" lIns="0" tIns="0" rIns="0" bIns="0">
            <a:spAutoFit/>
          </a:bodyPr>
          <a:lstStyle>
            <a:lvl1pPr>
              <a:defRPr sz="3000" b="1" i="0">
                <a:solidFill>
                  <a:schemeClr val="tx1"/>
                </a:solidFill>
                <a:latin typeface="HG丸ｺﾞｼｯｸM-PRO"/>
                <a:cs typeface="HG丸ｺﾞｼｯｸM-PRO"/>
              </a:defRPr>
            </a:lvl1pPr>
          </a:lstStyle>
          <a:p>
            <a:endParaRPr/>
          </a:p>
        </p:txBody>
      </p:sp>
      <p:sp>
        <p:nvSpPr>
          <p:cNvPr id="3" name="Holder 3"/>
          <p:cNvSpPr>
            <a:spLocks noGrp="1"/>
          </p:cNvSpPr>
          <p:nvPr>
            <p:ph type="body" idx="1"/>
          </p:nvPr>
        </p:nvSpPr>
        <p:spPr>
          <a:xfrm>
            <a:off x="342900" y="2360168"/>
            <a:ext cx="6172200" cy="6772656"/>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9543288"/>
            <a:ext cx="2194560" cy="51308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9543288"/>
            <a:ext cx="1577340" cy="5130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5/8/2025</a:t>
            </a:fld>
            <a:endParaRPr lang="en-US"/>
          </a:p>
        </p:txBody>
      </p:sp>
      <p:sp>
        <p:nvSpPr>
          <p:cNvPr id="6" name="Holder 6"/>
          <p:cNvSpPr>
            <a:spLocks noGrp="1"/>
          </p:cNvSpPr>
          <p:nvPr>
            <p:ph type="sldNum" sz="quarter" idx="7"/>
          </p:nvPr>
        </p:nvSpPr>
        <p:spPr>
          <a:xfrm>
            <a:off x="4937760" y="9543288"/>
            <a:ext cx="1577340" cy="5130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2"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C368866-7355-4BD0-85D9-4D780A88F899}"/>
              </a:ext>
            </a:extLst>
          </p:cNvPr>
          <p:cNvSpPr>
            <a:spLocks noGrp="1" noChangeArrowheads="1"/>
          </p:cNvSpPr>
          <p:nvPr>
            <p:ph type="title"/>
          </p:nvPr>
        </p:nvSpPr>
        <p:spPr bwMode="auto">
          <a:xfrm>
            <a:off x="514027" y="912515"/>
            <a:ext cx="5829947" cy="1710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Rectangle 3">
            <a:extLst>
              <a:ext uri="{FF2B5EF4-FFF2-40B4-BE49-F238E27FC236}">
                <a16:creationId xmlns:a16="http://schemas.microsoft.com/office/drawing/2014/main" id="{AF20116B-0A9B-40CE-BEA5-50D7EC01D4E0}"/>
              </a:ext>
            </a:extLst>
          </p:cNvPr>
          <p:cNvSpPr>
            <a:spLocks noGrp="1" noChangeArrowheads="1"/>
          </p:cNvSpPr>
          <p:nvPr>
            <p:ph type="body" idx="1"/>
          </p:nvPr>
        </p:nvSpPr>
        <p:spPr bwMode="auto">
          <a:xfrm>
            <a:off x="514027" y="2964531"/>
            <a:ext cx="5829947" cy="6157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5D6A124C-7305-460D-8720-C08CD6B8CBAC}"/>
              </a:ext>
            </a:extLst>
          </p:cNvPr>
          <p:cNvSpPr>
            <a:spLocks noGrp="1" noChangeArrowheads="1"/>
          </p:cNvSpPr>
          <p:nvPr>
            <p:ph type="dt" sz="half" idx="2"/>
          </p:nvPr>
        </p:nvSpPr>
        <p:spPr bwMode="auto">
          <a:xfrm>
            <a:off x="514027" y="9349086"/>
            <a:ext cx="1429769" cy="684005"/>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322">
                <a:ea typeface="ＭＳ Ｐゴシック" charset="-128"/>
              </a:defRPr>
            </a:lvl1pPr>
          </a:lstStyle>
          <a:p>
            <a:pPr>
              <a:defRPr/>
            </a:pPr>
            <a:endParaRPr lang="en-US" altLang="ja-JP"/>
          </a:p>
        </p:txBody>
      </p:sp>
      <p:sp>
        <p:nvSpPr>
          <p:cNvPr id="1029" name="Rectangle 5">
            <a:extLst>
              <a:ext uri="{FF2B5EF4-FFF2-40B4-BE49-F238E27FC236}">
                <a16:creationId xmlns:a16="http://schemas.microsoft.com/office/drawing/2014/main" id="{11F9693B-C005-45C9-A6FF-FA35E8AD5C8D}"/>
              </a:ext>
            </a:extLst>
          </p:cNvPr>
          <p:cNvSpPr>
            <a:spLocks noGrp="1" noChangeArrowheads="1"/>
          </p:cNvSpPr>
          <p:nvPr>
            <p:ph type="ftr" sz="quarter" idx="3"/>
          </p:nvPr>
        </p:nvSpPr>
        <p:spPr bwMode="auto">
          <a:xfrm>
            <a:off x="2342635" y="9349086"/>
            <a:ext cx="2172731" cy="684005"/>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322">
                <a:ea typeface="ＭＳ Ｐゴシック" charset="-128"/>
              </a:defRPr>
            </a:lvl1pPr>
          </a:lstStyle>
          <a:p>
            <a:pPr>
              <a:defRPr/>
            </a:pPr>
            <a:endParaRPr lang="en-US" altLang="ja-JP"/>
          </a:p>
        </p:txBody>
      </p:sp>
      <p:sp>
        <p:nvSpPr>
          <p:cNvPr id="1030" name="Rectangle 6">
            <a:extLst>
              <a:ext uri="{FF2B5EF4-FFF2-40B4-BE49-F238E27FC236}">
                <a16:creationId xmlns:a16="http://schemas.microsoft.com/office/drawing/2014/main" id="{DC5BDE25-F0DA-4A2B-93DA-56F02239DD74}"/>
              </a:ext>
            </a:extLst>
          </p:cNvPr>
          <p:cNvSpPr>
            <a:spLocks noGrp="1" noChangeArrowheads="1"/>
          </p:cNvSpPr>
          <p:nvPr>
            <p:ph type="sldNum" sz="quarter" idx="4"/>
          </p:nvPr>
        </p:nvSpPr>
        <p:spPr bwMode="auto">
          <a:xfrm>
            <a:off x="4914205" y="9349086"/>
            <a:ext cx="1429769" cy="684005"/>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322"/>
            </a:lvl1pPr>
          </a:lstStyle>
          <a:p>
            <a:pPr>
              <a:defRPr/>
            </a:pPr>
            <a:fld id="{B44D0BFF-32DE-46BD-BDC1-04A1D20E7D58}" type="slidenum">
              <a:rPr lang="en-US" altLang="ja-JP"/>
              <a:pPr>
                <a:defRPr/>
              </a:pPr>
              <a:t>‹#›</a:t>
            </a:fld>
            <a:endParaRPr lang="en-US" altLang="ja-JP"/>
          </a:p>
        </p:txBody>
      </p:sp>
    </p:spTree>
    <p:extLst>
      <p:ext uri="{BB962C8B-B14F-4D97-AF65-F5344CB8AC3E}">
        <p14:creationId xmlns:p14="http://schemas.microsoft.com/office/powerpoint/2010/main" val="3194763265"/>
      </p:ext>
    </p:extLst>
  </p:cSld>
  <p:clrMap bg1="lt1" tx1="dk1" bg2="lt2" tx2="dk2" accent1="accent1" accent2="accent2" accent3="accent3" accent4="accent4" accent5="accent5" accent6="accent6" hlink="hlink" folHlink="folHlink"/>
  <p:sldLayoutIdLst>
    <p:sldLayoutId id="2147483664" r:id="rId1"/>
  </p:sldLayoutIdLst>
  <p:txStyles>
    <p:titleStyle>
      <a:lvl1pPr algn="ctr" rtl="0" eaLnBrk="0" fontAlgn="base" hangingPunct="0">
        <a:spcBef>
          <a:spcPct val="0"/>
        </a:spcBef>
        <a:spcAft>
          <a:spcPct val="0"/>
        </a:spcAft>
        <a:defRPr kumimoji="1" sz="4082">
          <a:solidFill>
            <a:schemeClr val="tx2"/>
          </a:solidFill>
          <a:latin typeface="+mj-lt"/>
          <a:ea typeface="ＭＳ Ｐゴシック" charset="-128"/>
          <a:cs typeface="+mj-cs"/>
        </a:defRPr>
      </a:lvl1pPr>
      <a:lvl2pPr algn="ctr" rtl="0" eaLnBrk="0" fontAlgn="base" hangingPunct="0">
        <a:spcBef>
          <a:spcPct val="0"/>
        </a:spcBef>
        <a:spcAft>
          <a:spcPct val="0"/>
        </a:spcAft>
        <a:defRPr kumimoji="1" sz="4082">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kumimoji="1" sz="4082">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kumimoji="1" sz="4082">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kumimoji="1" sz="4082">
          <a:solidFill>
            <a:schemeClr val="tx2"/>
          </a:solidFill>
          <a:latin typeface="Times New Roman" pitchFamily="18" charset="0"/>
          <a:ea typeface="ＭＳ Ｐゴシック" charset="-128"/>
        </a:defRPr>
      </a:lvl5pPr>
      <a:lvl6pPr marL="432114" algn="ctr" rtl="0" fontAlgn="base">
        <a:spcBef>
          <a:spcPct val="0"/>
        </a:spcBef>
        <a:spcAft>
          <a:spcPct val="0"/>
        </a:spcAft>
        <a:defRPr kumimoji="1" sz="4159">
          <a:solidFill>
            <a:schemeClr val="tx2"/>
          </a:solidFill>
          <a:latin typeface="Times New Roman" pitchFamily="18" charset="0"/>
          <a:ea typeface="MS PGothic" pitchFamily="50" charset="-128"/>
        </a:defRPr>
      </a:lvl6pPr>
      <a:lvl7pPr marL="864228" algn="ctr" rtl="0" fontAlgn="base">
        <a:spcBef>
          <a:spcPct val="0"/>
        </a:spcBef>
        <a:spcAft>
          <a:spcPct val="0"/>
        </a:spcAft>
        <a:defRPr kumimoji="1" sz="4159">
          <a:solidFill>
            <a:schemeClr val="tx2"/>
          </a:solidFill>
          <a:latin typeface="Times New Roman" pitchFamily="18" charset="0"/>
          <a:ea typeface="MS PGothic" pitchFamily="50" charset="-128"/>
        </a:defRPr>
      </a:lvl7pPr>
      <a:lvl8pPr marL="1296342" algn="ctr" rtl="0" fontAlgn="base">
        <a:spcBef>
          <a:spcPct val="0"/>
        </a:spcBef>
        <a:spcAft>
          <a:spcPct val="0"/>
        </a:spcAft>
        <a:defRPr kumimoji="1" sz="4159">
          <a:solidFill>
            <a:schemeClr val="tx2"/>
          </a:solidFill>
          <a:latin typeface="Times New Roman" pitchFamily="18" charset="0"/>
          <a:ea typeface="MS PGothic" pitchFamily="50" charset="-128"/>
        </a:defRPr>
      </a:lvl8pPr>
      <a:lvl9pPr marL="1728457" algn="ctr" rtl="0" fontAlgn="base">
        <a:spcBef>
          <a:spcPct val="0"/>
        </a:spcBef>
        <a:spcAft>
          <a:spcPct val="0"/>
        </a:spcAft>
        <a:defRPr kumimoji="1" sz="4159">
          <a:solidFill>
            <a:schemeClr val="tx2"/>
          </a:solidFill>
          <a:latin typeface="Times New Roman" pitchFamily="18" charset="0"/>
          <a:ea typeface="MS PGothic" pitchFamily="50" charset="-128"/>
        </a:defRPr>
      </a:lvl9pPr>
    </p:titleStyle>
    <p:bodyStyle>
      <a:lvl1pPr marL="322529" indent="-322529" algn="l" rtl="0" eaLnBrk="0" fontAlgn="base" hangingPunct="0">
        <a:spcBef>
          <a:spcPct val="20000"/>
        </a:spcBef>
        <a:spcAft>
          <a:spcPct val="0"/>
        </a:spcAft>
        <a:buChar char="•"/>
        <a:defRPr kumimoji="1" sz="2902">
          <a:solidFill>
            <a:schemeClr val="tx1"/>
          </a:solidFill>
          <a:latin typeface="+mn-lt"/>
          <a:ea typeface="ＭＳ Ｐゴシック" charset="-128"/>
          <a:cs typeface="+mn-cs"/>
        </a:defRPr>
      </a:lvl1pPr>
      <a:lvl2pPr marL="699773" indent="-267814" algn="l" rtl="0" eaLnBrk="0" fontAlgn="base" hangingPunct="0">
        <a:spcBef>
          <a:spcPct val="20000"/>
        </a:spcBef>
        <a:spcAft>
          <a:spcPct val="0"/>
        </a:spcAft>
        <a:buChar char="–"/>
        <a:defRPr kumimoji="1" sz="2630">
          <a:solidFill>
            <a:schemeClr val="tx1"/>
          </a:solidFill>
          <a:latin typeface="+mn-lt"/>
          <a:ea typeface="ＭＳ Ｐゴシック" charset="-128"/>
        </a:defRPr>
      </a:lvl2pPr>
      <a:lvl3pPr marL="1079897" indent="-215979" algn="l" rtl="0" eaLnBrk="0" fontAlgn="base" hangingPunct="0">
        <a:spcBef>
          <a:spcPct val="20000"/>
        </a:spcBef>
        <a:spcAft>
          <a:spcPct val="0"/>
        </a:spcAft>
        <a:buChar char="•"/>
        <a:defRPr kumimoji="1" sz="2177">
          <a:solidFill>
            <a:schemeClr val="tx1"/>
          </a:solidFill>
          <a:latin typeface="+mn-lt"/>
          <a:ea typeface="ＭＳ Ｐゴシック" charset="-128"/>
        </a:defRPr>
      </a:lvl3pPr>
      <a:lvl4pPr marL="1511856" indent="-215979" algn="l" rtl="0" eaLnBrk="0" fontAlgn="base" hangingPunct="0">
        <a:spcBef>
          <a:spcPct val="20000"/>
        </a:spcBef>
        <a:spcAft>
          <a:spcPct val="0"/>
        </a:spcAft>
        <a:buChar char="–"/>
        <a:defRPr kumimoji="1" sz="1814">
          <a:solidFill>
            <a:schemeClr val="tx1"/>
          </a:solidFill>
          <a:latin typeface="+mn-lt"/>
          <a:ea typeface="ＭＳ Ｐゴシック" charset="-128"/>
        </a:defRPr>
      </a:lvl4pPr>
      <a:lvl5pPr marL="1943814" indent="-215979" algn="l" rtl="0" eaLnBrk="0" fontAlgn="base" hangingPunct="0">
        <a:spcBef>
          <a:spcPct val="20000"/>
        </a:spcBef>
        <a:spcAft>
          <a:spcPct val="0"/>
        </a:spcAft>
        <a:buChar char="»"/>
        <a:defRPr kumimoji="1" sz="1814">
          <a:solidFill>
            <a:schemeClr val="tx1"/>
          </a:solidFill>
          <a:latin typeface="+mn-lt"/>
          <a:ea typeface="ＭＳ Ｐゴシック" charset="-128"/>
        </a:defRPr>
      </a:lvl5pPr>
      <a:lvl6pPr marL="2376628" indent="-216057" algn="l" rtl="0" fontAlgn="base">
        <a:spcBef>
          <a:spcPct val="20000"/>
        </a:spcBef>
        <a:spcAft>
          <a:spcPct val="0"/>
        </a:spcAft>
        <a:buChar char="»"/>
        <a:defRPr kumimoji="1" sz="1891">
          <a:solidFill>
            <a:schemeClr val="tx1"/>
          </a:solidFill>
          <a:latin typeface="+mn-lt"/>
          <a:ea typeface="+mn-ea"/>
        </a:defRPr>
      </a:lvl6pPr>
      <a:lvl7pPr marL="2808742" indent="-216057" algn="l" rtl="0" fontAlgn="base">
        <a:spcBef>
          <a:spcPct val="20000"/>
        </a:spcBef>
        <a:spcAft>
          <a:spcPct val="0"/>
        </a:spcAft>
        <a:buChar char="»"/>
        <a:defRPr kumimoji="1" sz="1891">
          <a:solidFill>
            <a:schemeClr val="tx1"/>
          </a:solidFill>
          <a:latin typeface="+mn-lt"/>
          <a:ea typeface="+mn-ea"/>
        </a:defRPr>
      </a:lvl7pPr>
      <a:lvl8pPr marL="3240856" indent="-216057" algn="l" rtl="0" fontAlgn="base">
        <a:spcBef>
          <a:spcPct val="20000"/>
        </a:spcBef>
        <a:spcAft>
          <a:spcPct val="0"/>
        </a:spcAft>
        <a:buChar char="»"/>
        <a:defRPr kumimoji="1" sz="1891">
          <a:solidFill>
            <a:schemeClr val="tx1"/>
          </a:solidFill>
          <a:latin typeface="+mn-lt"/>
          <a:ea typeface="+mn-ea"/>
        </a:defRPr>
      </a:lvl8pPr>
      <a:lvl9pPr marL="3672970" indent="-216057" algn="l" rtl="0" fontAlgn="base">
        <a:spcBef>
          <a:spcPct val="20000"/>
        </a:spcBef>
        <a:spcAft>
          <a:spcPct val="0"/>
        </a:spcAft>
        <a:buChar char="»"/>
        <a:defRPr kumimoji="1" sz="1891">
          <a:solidFill>
            <a:schemeClr val="tx1"/>
          </a:solidFill>
          <a:latin typeface="+mn-lt"/>
          <a:ea typeface="+mn-ea"/>
        </a:defRPr>
      </a:lvl9pPr>
    </p:bodyStyle>
    <p:otherStyle>
      <a:defPPr>
        <a:defRPr lang="ja-JP"/>
      </a:defPPr>
      <a:lvl1pPr marL="0" algn="l" defTabSz="864228" rtl="0" eaLnBrk="1" latinLnBrk="0" hangingPunct="1">
        <a:defRPr kumimoji="1" sz="1702" kern="1200">
          <a:solidFill>
            <a:schemeClr val="tx1"/>
          </a:solidFill>
          <a:latin typeface="+mn-lt"/>
          <a:ea typeface="+mn-ea"/>
          <a:cs typeface="+mn-cs"/>
        </a:defRPr>
      </a:lvl1pPr>
      <a:lvl2pPr marL="432114" algn="l" defTabSz="864228" rtl="0" eaLnBrk="1" latinLnBrk="0" hangingPunct="1">
        <a:defRPr kumimoji="1" sz="1702" kern="1200">
          <a:solidFill>
            <a:schemeClr val="tx1"/>
          </a:solidFill>
          <a:latin typeface="+mn-lt"/>
          <a:ea typeface="+mn-ea"/>
          <a:cs typeface="+mn-cs"/>
        </a:defRPr>
      </a:lvl2pPr>
      <a:lvl3pPr marL="864228" algn="l" defTabSz="864228" rtl="0" eaLnBrk="1" latinLnBrk="0" hangingPunct="1">
        <a:defRPr kumimoji="1" sz="1702" kern="1200">
          <a:solidFill>
            <a:schemeClr val="tx1"/>
          </a:solidFill>
          <a:latin typeface="+mn-lt"/>
          <a:ea typeface="+mn-ea"/>
          <a:cs typeface="+mn-cs"/>
        </a:defRPr>
      </a:lvl3pPr>
      <a:lvl4pPr marL="1296342" algn="l" defTabSz="864228" rtl="0" eaLnBrk="1" latinLnBrk="0" hangingPunct="1">
        <a:defRPr kumimoji="1" sz="1702" kern="1200">
          <a:solidFill>
            <a:schemeClr val="tx1"/>
          </a:solidFill>
          <a:latin typeface="+mn-lt"/>
          <a:ea typeface="+mn-ea"/>
          <a:cs typeface="+mn-cs"/>
        </a:defRPr>
      </a:lvl4pPr>
      <a:lvl5pPr marL="1728457" algn="l" defTabSz="864228" rtl="0" eaLnBrk="1" latinLnBrk="0" hangingPunct="1">
        <a:defRPr kumimoji="1" sz="1702" kern="1200">
          <a:solidFill>
            <a:schemeClr val="tx1"/>
          </a:solidFill>
          <a:latin typeface="+mn-lt"/>
          <a:ea typeface="+mn-ea"/>
          <a:cs typeface="+mn-cs"/>
        </a:defRPr>
      </a:lvl5pPr>
      <a:lvl6pPr marL="2160571" algn="l" defTabSz="864228" rtl="0" eaLnBrk="1" latinLnBrk="0" hangingPunct="1">
        <a:defRPr kumimoji="1" sz="1702" kern="1200">
          <a:solidFill>
            <a:schemeClr val="tx1"/>
          </a:solidFill>
          <a:latin typeface="+mn-lt"/>
          <a:ea typeface="+mn-ea"/>
          <a:cs typeface="+mn-cs"/>
        </a:defRPr>
      </a:lvl6pPr>
      <a:lvl7pPr marL="2592685" algn="l" defTabSz="864228" rtl="0" eaLnBrk="1" latinLnBrk="0" hangingPunct="1">
        <a:defRPr kumimoji="1" sz="1702" kern="1200">
          <a:solidFill>
            <a:schemeClr val="tx1"/>
          </a:solidFill>
          <a:latin typeface="+mn-lt"/>
          <a:ea typeface="+mn-ea"/>
          <a:cs typeface="+mn-cs"/>
        </a:defRPr>
      </a:lvl7pPr>
      <a:lvl8pPr marL="3024799" algn="l" defTabSz="864228" rtl="0" eaLnBrk="1" latinLnBrk="0" hangingPunct="1">
        <a:defRPr kumimoji="1" sz="1702" kern="1200">
          <a:solidFill>
            <a:schemeClr val="tx1"/>
          </a:solidFill>
          <a:latin typeface="+mn-lt"/>
          <a:ea typeface="+mn-ea"/>
          <a:cs typeface="+mn-cs"/>
        </a:defRPr>
      </a:lvl8pPr>
      <a:lvl9pPr marL="3456913" algn="l" defTabSz="864228" rtl="0" eaLnBrk="1" latinLnBrk="0" hangingPunct="1">
        <a:defRPr kumimoji="1" sz="17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orms.office.com/e/7vuCmNvBPP"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75934" y="2345626"/>
            <a:ext cx="529971" cy="1346138"/>
          </a:xfrm>
          <a:prstGeom prst="rect">
            <a:avLst/>
          </a:prstGeom>
        </p:spPr>
        <p:txBody>
          <a:bodyPr vert="horz" wrap="square" lIns="0" tIns="89535" rIns="0" bIns="0" rtlCol="0">
            <a:spAutoFit/>
          </a:bodyPr>
          <a:lstStyle/>
          <a:p>
            <a:pPr marL="12700" marR="5080" algn="just">
              <a:lnSpc>
                <a:spcPct val="85000"/>
              </a:lnSpc>
              <a:spcBef>
                <a:spcPts val="705"/>
              </a:spcBef>
            </a:pPr>
            <a:r>
              <a:rPr sz="3200" b="1" spc="-50" dirty="0">
                <a:latin typeface="HG丸ｺﾞｼｯｸM-PRO"/>
                <a:cs typeface="HG丸ｺﾞｼｯｸM-PRO"/>
              </a:rPr>
              <a:t>テ</a:t>
            </a:r>
            <a:r>
              <a:rPr lang="ja-JP" altLang="en-US" sz="3200" b="1" spc="-50" dirty="0">
                <a:latin typeface="HG丸ｺﾞｼｯｸM-PRO"/>
                <a:cs typeface="HG丸ｺﾞｼｯｸM-PRO"/>
              </a:rPr>
              <a:t>│</a:t>
            </a:r>
            <a:r>
              <a:rPr sz="3200" b="1" spc="-50" dirty="0">
                <a:latin typeface="HG丸ｺﾞｼｯｸM-PRO"/>
                <a:cs typeface="HG丸ｺﾞｼｯｸM-PRO"/>
              </a:rPr>
              <a:t>マ</a:t>
            </a:r>
            <a:endParaRPr sz="3200" dirty="0">
              <a:latin typeface="HG丸ｺﾞｼｯｸM-PRO"/>
              <a:cs typeface="HG丸ｺﾞｼｯｸM-PRO"/>
            </a:endParaRPr>
          </a:p>
        </p:txBody>
      </p:sp>
      <p:sp>
        <p:nvSpPr>
          <p:cNvPr id="3" name="object 3"/>
          <p:cNvSpPr txBox="1"/>
          <p:nvPr/>
        </p:nvSpPr>
        <p:spPr>
          <a:xfrm>
            <a:off x="6072196" y="3928535"/>
            <a:ext cx="436017" cy="1306321"/>
          </a:xfrm>
          <a:prstGeom prst="rect">
            <a:avLst/>
          </a:prstGeom>
        </p:spPr>
        <p:txBody>
          <a:bodyPr vert="vert" wrap="square" lIns="0" tIns="0" rIns="0" bIns="0" rtlCol="0">
            <a:spAutoFit/>
          </a:bodyPr>
          <a:lstStyle/>
          <a:p>
            <a:pPr marL="12700">
              <a:lnSpc>
                <a:spcPts val="3435"/>
              </a:lnSpc>
            </a:pPr>
            <a:r>
              <a:rPr sz="3200" b="1" spc="-10" dirty="0">
                <a:latin typeface="HG丸ｺﾞｼｯｸM-PRO"/>
                <a:cs typeface="HG丸ｺﾞｼｯｸM-PRO"/>
              </a:rPr>
              <a:t>･････</a:t>
            </a:r>
            <a:endParaRPr sz="3200">
              <a:latin typeface="HG丸ｺﾞｼｯｸM-PRO"/>
              <a:cs typeface="HG丸ｺﾞｼｯｸM-PRO"/>
            </a:endParaRPr>
          </a:p>
        </p:txBody>
      </p:sp>
      <p:sp>
        <p:nvSpPr>
          <p:cNvPr id="4" name="object 4"/>
          <p:cNvSpPr txBox="1"/>
          <p:nvPr/>
        </p:nvSpPr>
        <p:spPr>
          <a:xfrm>
            <a:off x="6091629" y="5234856"/>
            <a:ext cx="283671" cy="2155718"/>
          </a:xfrm>
          <a:prstGeom prst="rect">
            <a:avLst/>
          </a:prstGeom>
        </p:spPr>
        <p:txBody>
          <a:bodyPr vert="horz" wrap="square" lIns="0" tIns="102870" rIns="0" bIns="0" rtlCol="0">
            <a:spAutoFit/>
          </a:bodyPr>
          <a:lstStyle/>
          <a:p>
            <a:pPr marL="12700" marR="5080" algn="just">
              <a:lnSpc>
                <a:spcPts val="3150"/>
              </a:lnSpc>
              <a:spcBef>
                <a:spcPts val="810"/>
              </a:spcBef>
            </a:pPr>
            <a:r>
              <a:rPr lang="ja-JP" altLang="en-US" sz="3200" b="1" spc="-50" dirty="0">
                <a:latin typeface="HG丸ｺﾞｼｯｸM-PRO"/>
                <a:cs typeface="HG丸ｺﾞｼｯｸM-PRO"/>
              </a:rPr>
              <a:t>インスリン</a:t>
            </a:r>
            <a:endParaRPr sz="3200" dirty="0">
              <a:latin typeface="HG丸ｺﾞｼｯｸM-PRO"/>
              <a:cs typeface="HG丸ｺﾞｼｯｸM-PRO"/>
            </a:endParaRPr>
          </a:p>
        </p:txBody>
      </p:sp>
      <p:pic>
        <p:nvPicPr>
          <p:cNvPr id="6" name="object 6"/>
          <p:cNvPicPr/>
          <p:nvPr/>
        </p:nvPicPr>
        <p:blipFill>
          <a:blip r:embed="rId2" cstate="screen">
            <a:extLst>
              <a:ext uri="{28A0092B-C50C-407E-A947-70E740481C1C}">
                <a14:useLocalDpi xmlns:a14="http://schemas.microsoft.com/office/drawing/2010/main" val="0"/>
              </a:ext>
            </a:extLst>
          </a:blip>
          <a:stretch>
            <a:fillRect/>
          </a:stretch>
        </p:blipFill>
        <p:spPr>
          <a:xfrm>
            <a:off x="5229225" y="609473"/>
            <a:ext cx="1462151" cy="923544"/>
          </a:xfrm>
          <a:prstGeom prst="rect">
            <a:avLst/>
          </a:prstGeom>
        </p:spPr>
      </p:pic>
      <p:sp>
        <p:nvSpPr>
          <p:cNvPr id="8" name="object 8"/>
          <p:cNvSpPr txBox="1"/>
          <p:nvPr/>
        </p:nvSpPr>
        <p:spPr>
          <a:xfrm>
            <a:off x="170603" y="3680302"/>
            <a:ext cx="5614139" cy="289823"/>
          </a:xfrm>
          <a:prstGeom prst="rect">
            <a:avLst/>
          </a:prstGeom>
        </p:spPr>
        <p:txBody>
          <a:bodyPr vert="horz" wrap="square" lIns="0" tIns="12700" rIns="0" bIns="0" rtlCol="0">
            <a:spAutoFit/>
          </a:bodyPr>
          <a:lstStyle/>
          <a:p>
            <a:pPr marL="12700">
              <a:lnSpc>
                <a:spcPct val="100000"/>
              </a:lnSpc>
              <a:spcBef>
                <a:spcPts val="100"/>
              </a:spcBef>
            </a:pPr>
            <a:r>
              <a:rPr sz="1800" b="1" spc="-10" dirty="0" err="1">
                <a:latin typeface="ＭＳ Ｐゴシック"/>
                <a:cs typeface="ＭＳ Ｐゴシック"/>
              </a:rPr>
              <a:t>開催方法：</a:t>
            </a:r>
            <a:r>
              <a:rPr b="1" spc="-20" dirty="0" err="1">
                <a:latin typeface="ＭＳ Ｐゴシック"/>
                <a:cs typeface="ＭＳ Ｐゴシック"/>
              </a:rPr>
              <a:t>現地</a:t>
            </a:r>
            <a:r>
              <a:rPr lang="ja-JP" altLang="en-US" b="1" spc="-20" dirty="0">
                <a:latin typeface="ＭＳ Ｐゴシック"/>
                <a:cs typeface="ＭＳ Ｐゴシック"/>
              </a:rPr>
              <a:t>参加・オンライン配信　（ハイブリッド</a:t>
            </a:r>
            <a:r>
              <a:rPr b="1" spc="-20" dirty="0" err="1">
                <a:latin typeface="ＭＳ Ｐゴシック"/>
                <a:cs typeface="ＭＳ Ｐゴシック"/>
              </a:rPr>
              <a:t>形式</a:t>
            </a:r>
            <a:r>
              <a:rPr b="1" spc="-20" dirty="0">
                <a:latin typeface="ＭＳ Ｐゴシック"/>
                <a:cs typeface="ＭＳ Ｐゴシック"/>
              </a:rPr>
              <a:t> </a:t>
            </a:r>
            <a:r>
              <a:rPr lang="ja-JP" altLang="en-US" b="1" spc="-20" dirty="0">
                <a:latin typeface="ＭＳ Ｐゴシック"/>
                <a:cs typeface="ＭＳ Ｐゴシック"/>
              </a:rPr>
              <a:t>）</a:t>
            </a:r>
            <a:r>
              <a:rPr b="1" spc="-20" dirty="0">
                <a:latin typeface="ＭＳ Ｐゴシック"/>
                <a:cs typeface="ＭＳ Ｐゴシック"/>
              </a:rPr>
              <a:t> </a:t>
            </a:r>
            <a:endParaRPr dirty="0">
              <a:latin typeface="ＭＳ Ｐゴシック"/>
              <a:cs typeface="ＭＳ Ｐゴシック"/>
            </a:endParaRPr>
          </a:p>
        </p:txBody>
      </p:sp>
      <p:sp>
        <p:nvSpPr>
          <p:cNvPr id="9" name="object 9"/>
          <p:cNvSpPr txBox="1"/>
          <p:nvPr/>
        </p:nvSpPr>
        <p:spPr>
          <a:xfrm>
            <a:off x="170603" y="4494435"/>
            <a:ext cx="5695417" cy="2185214"/>
          </a:xfrm>
          <a:prstGeom prst="rect">
            <a:avLst/>
          </a:prstGeom>
        </p:spPr>
        <p:txBody>
          <a:bodyPr vert="horz" wrap="square" lIns="0" tIns="40640" rIns="0" bIns="0" rtlCol="0">
            <a:spAutoFit/>
          </a:bodyPr>
          <a:lstStyle/>
          <a:p>
            <a:pPr marL="12700">
              <a:lnSpc>
                <a:spcPct val="100000"/>
              </a:lnSpc>
              <a:spcBef>
                <a:spcPts val="320"/>
              </a:spcBef>
            </a:pPr>
            <a:r>
              <a:rPr lang="en-US" altLang="ja-JP" b="1" spc="40" dirty="0">
                <a:latin typeface="ＭＳ Ｐゴシック"/>
                <a:cs typeface="ＭＳ Ｐゴシック"/>
              </a:rPr>
              <a:t>【</a:t>
            </a:r>
            <a:r>
              <a:rPr lang="ja-JP" altLang="en-US" b="1" spc="40" dirty="0">
                <a:latin typeface="ＭＳ Ｐゴシック"/>
                <a:cs typeface="ＭＳ Ｐゴシック"/>
              </a:rPr>
              <a:t>製品紹介</a:t>
            </a:r>
            <a:r>
              <a:rPr lang="en-US" altLang="ja-JP" b="1" spc="40" dirty="0">
                <a:latin typeface="ＭＳ Ｐゴシック"/>
                <a:cs typeface="ＭＳ Ｐゴシック"/>
              </a:rPr>
              <a:t>】</a:t>
            </a:r>
            <a:r>
              <a:rPr lang="ja-JP" altLang="en-US" b="1" spc="40" dirty="0">
                <a:latin typeface="ＭＳ Ｐゴシック"/>
                <a:cs typeface="ＭＳ Ｐゴシック"/>
              </a:rPr>
              <a:t>　</a:t>
            </a:r>
            <a:r>
              <a:rPr lang="en-US" altLang="ja-JP" b="1" spc="-10" dirty="0">
                <a:latin typeface="Calibri"/>
                <a:cs typeface="Calibri"/>
              </a:rPr>
              <a:t>16:00</a:t>
            </a:r>
            <a:r>
              <a:rPr lang="ja-JP" altLang="en-US" b="1" spc="-10" dirty="0">
                <a:latin typeface="ＭＳ Ｐゴシック"/>
                <a:cs typeface="ＭＳ Ｐゴシック"/>
              </a:rPr>
              <a:t>～</a:t>
            </a:r>
            <a:r>
              <a:rPr lang="en-US" altLang="ja-JP" b="1" spc="-10" dirty="0">
                <a:latin typeface="Calibri"/>
                <a:cs typeface="Calibri"/>
              </a:rPr>
              <a:t>16:15</a:t>
            </a:r>
            <a:r>
              <a:rPr lang="ja-JP" altLang="en-US" b="1" spc="-10" dirty="0">
                <a:latin typeface="Calibri"/>
                <a:cs typeface="Calibri"/>
              </a:rPr>
              <a:t>　オゼンピック紹介</a:t>
            </a:r>
            <a:endParaRPr lang="en-US" altLang="ja-JP" b="1" spc="-10" dirty="0">
              <a:latin typeface="Calibri"/>
              <a:cs typeface="Calibri"/>
            </a:endParaRPr>
          </a:p>
          <a:p>
            <a:pPr marL="12700">
              <a:lnSpc>
                <a:spcPct val="100000"/>
              </a:lnSpc>
              <a:spcBef>
                <a:spcPts val="320"/>
              </a:spcBef>
            </a:pPr>
            <a:r>
              <a:rPr lang="ja-JP" altLang="en-US" b="1" spc="-10" dirty="0">
                <a:latin typeface="Calibri"/>
                <a:cs typeface="Calibri"/>
              </a:rPr>
              <a:t>　　　　　　ノボ　ノルディスクファーマ株式会社</a:t>
            </a:r>
            <a:endParaRPr lang="en-US" altLang="ja-JP" b="1" spc="-10" dirty="0">
              <a:latin typeface="Calibri"/>
              <a:cs typeface="Calibri"/>
            </a:endParaRPr>
          </a:p>
          <a:p>
            <a:pPr marL="12700">
              <a:lnSpc>
                <a:spcPct val="100000"/>
              </a:lnSpc>
              <a:spcBef>
                <a:spcPts val="320"/>
              </a:spcBef>
            </a:pPr>
            <a:endParaRPr lang="en-US" b="1" spc="40" dirty="0">
              <a:latin typeface="ＭＳ Ｐゴシック"/>
              <a:cs typeface="ＭＳ Ｐゴシック"/>
            </a:endParaRPr>
          </a:p>
          <a:p>
            <a:pPr marL="12700">
              <a:lnSpc>
                <a:spcPct val="100000"/>
              </a:lnSpc>
              <a:spcBef>
                <a:spcPts val="320"/>
              </a:spcBef>
            </a:pPr>
            <a:r>
              <a:rPr b="1" spc="40" dirty="0">
                <a:latin typeface="ＭＳ Ｐゴシック"/>
                <a:cs typeface="ＭＳ Ｐゴシック"/>
              </a:rPr>
              <a:t>【</a:t>
            </a:r>
            <a:r>
              <a:rPr b="1" spc="40" dirty="0" err="1">
                <a:latin typeface="ＭＳ Ｐゴシック"/>
                <a:cs typeface="ＭＳ Ｐゴシック"/>
              </a:rPr>
              <a:t>特別講演</a:t>
            </a:r>
            <a:r>
              <a:rPr b="1" spc="40" dirty="0">
                <a:latin typeface="ＭＳ Ｐゴシック"/>
                <a:cs typeface="ＭＳ Ｐゴシック"/>
              </a:rPr>
              <a:t>】</a:t>
            </a:r>
            <a:r>
              <a:rPr lang="ja-JP" altLang="en-US" b="1" spc="40" dirty="0">
                <a:latin typeface="ＭＳ Ｐゴシック"/>
                <a:cs typeface="ＭＳ Ｐゴシック"/>
              </a:rPr>
              <a:t>　</a:t>
            </a:r>
            <a:r>
              <a:rPr b="1" spc="-10" dirty="0">
                <a:latin typeface="Calibri"/>
                <a:cs typeface="Calibri"/>
              </a:rPr>
              <a:t>16:</a:t>
            </a:r>
            <a:r>
              <a:rPr lang="en-US" altLang="ja-JP" b="1" spc="-10" dirty="0">
                <a:latin typeface="Calibri"/>
                <a:cs typeface="Calibri"/>
              </a:rPr>
              <a:t>15</a:t>
            </a:r>
            <a:r>
              <a:rPr b="1" spc="-10" dirty="0">
                <a:latin typeface="ＭＳ Ｐゴシック"/>
                <a:cs typeface="ＭＳ Ｐゴシック"/>
              </a:rPr>
              <a:t>～</a:t>
            </a:r>
            <a:r>
              <a:rPr b="1" spc="-10" dirty="0">
                <a:latin typeface="Calibri"/>
                <a:cs typeface="Calibri"/>
              </a:rPr>
              <a:t>17:</a:t>
            </a:r>
            <a:r>
              <a:rPr lang="en-US" altLang="ja-JP" b="1" spc="-10" dirty="0">
                <a:latin typeface="Calibri"/>
                <a:cs typeface="Calibri"/>
              </a:rPr>
              <a:t>15</a:t>
            </a:r>
            <a:endParaRPr lang="ja-JP" altLang="en-US" b="1" spc="-10" dirty="0">
              <a:latin typeface="Calibri"/>
              <a:cs typeface="Calibri"/>
            </a:endParaRPr>
          </a:p>
          <a:p>
            <a:pPr marL="12700">
              <a:lnSpc>
                <a:spcPct val="100000"/>
              </a:lnSpc>
              <a:spcBef>
                <a:spcPts val="320"/>
              </a:spcBef>
            </a:pPr>
            <a:endParaRPr lang="ja-JP" altLang="en-US" dirty="0">
              <a:latin typeface="Calibri"/>
              <a:cs typeface="Calibri"/>
            </a:endParaRPr>
          </a:p>
          <a:p>
            <a:pPr marL="174625">
              <a:lnSpc>
                <a:spcPct val="100000"/>
              </a:lnSpc>
              <a:spcBef>
                <a:spcPts val="225"/>
              </a:spcBef>
              <a:tabLst>
                <a:tab pos="851535" algn="l"/>
              </a:tabLst>
            </a:pPr>
            <a:r>
              <a:rPr b="1" spc="75" dirty="0" err="1">
                <a:latin typeface="ＭＳ Ｐゴシック"/>
                <a:cs typeface="ＭＳ Ｐゴシック"/>
              </a:rPr>
              <a:t>座</a:t>
            </a:r>
            <a:r>
              <a:rPr b="1" spc="-50" dirty="0" err="1">
                <a:latin typeface="ＭＳ Ｐゴシック"/>
                <a:cs typeface="ＭＳ Ｐゴシック"/>
              </a:rPr>
              <a:t>長</a:t>
            </a:r>
            <a:r>
              <a:rPr lang="en-US" b="1" spc="-50" dirty="0">
                <a:latin typeface="ＭＳ Ｐゴシック"/>
                <a:cs typeface="ＭＳ Ｐゴシック"/>
              </a:rPr>
              <a:t>	</a:t>
            </a:r>
            <a:r>
              <a:rPr lang="ja-JP" altLang="en-US" b="1" dirty="0">
                <a:latin typeface="ＭＳ Ｐゴシック"/>
                <a:cs typeface="ＭＳ Ｐゴシック"/>
              </a:rPr>
              <a:t>伊万里有田共立病院</a:t>
            </a:r>
            <a:endParaRPr lang="en-US" altLang="ja-JP" b="1" dirty="0">
              <a:latin typeface="ＭＳ Ｐゴシック"/>
              <a:cs typeface="ＭＳ Ｐゴシック"/>
            </a:endParaRPr>
          </a:p>
          <a:p>
            <a:pPr marL="174625">
              <a:lnSpc>
                <a:spcPct val="100000"/>
              </a:lnSpc>
              <a:spcBef>
                <a:spcPts val="225"/>
              </a:spcBef>
              <a:tabLst>
                <a:tab pos="851535" algn="l"/>
              </a:tabLst>
            </a:pPr>
            <a:r>
              <a:rPr lang="en-US" altLang="ja-JP" b="1" dirty="0">
                <a:latin typeface="ＭＳ Ｐゴシック"/>
                <a:cs typeface="ＭＳ Ｐゴシック"/>
              </a:rPr>
              <a:t>	</a:t>
            </a:r>
            <a:r>
              <a:rPr lang="ja-JP" altLang="en-US" b="1" dirty="0">
                <a:latin typeface="ＭＳ Ｐゴシック"/>
                <a:cs typeface="ＭＳ Ｐゴシック"/>
              </a:rPr>
              <a:t>糖尿病・内分泌内科</a:t>
            </a:r>
            <a:endParaRPr dirty="0">
              <a:latin typeface="ＭＳ Ｐゴシック"/>
              <a:cs typeface="ＭＳ Ｐゴシック"/>
            </a:endParaRPr>
          </a:p>
        </p:txBody>
      </p:sp>
      <p:sp>
        <p:nvSpPr>
          <p:cNvPr id="10" name="object 10"/>
          <p:cNvSpPr txBox="1"/>
          <p:nvPr/>
        </p:nvSpPr>
        <p:spPr>
          <a:xfrm>
            <a:off x="2087243" y="6698776"/>
            <a:ext cx="3429001" cy="293029"/>
          </a:xfrm>
          <a:prstGeom prst="rect">
            <a:avLst/>
          </a:prstGeom>
        </p:spPr>
        <p:txBody>
          <a:bodyPr vert="horz" wrap="square" lIns="0" tIns="15875" rIns="0" bIns="0" rtlCol="0">
            <a:spAutoFit/>
          </a:bodyPr>
          <a:lstStyle/>
          <a:p>
            <a:pPr marL="12700" algn="r">
              <a:lnSpc>
                <a:spcPct val="100000"/>
              </a:lnSpc>
              <a:spcBef>
                <a:spcPts val="125"/>
              </a:spcBef>
              <a:tabLst>
                <a:tab pos="670560" algn="l"/>
                <a:tab pos="1843405" algn="l"/>
              </a:tabLst>
            </a:pPr>
            <a:r>
              <a:rPr lang="ja-JP" altLang="en-US" b="1" spc="75" dirty="0">
                <a:latin typeface="ＭＳ Ｐゴシック"/>
                <a:cs typeface="ＭＳ Ｐゴシック"/>
              </a:rPr>
              <a:t>　　　　</a:t>
            </a:r>
            <a:r>
              <a:rPr lang="ja-JP" altLang="en-US" b="1" spc="70" dirty="0">
                <a:latin typeface="ＭＳ Ｐゴシック"/>
                <a:cs typeface="ＭＳ Ｐゴシック"/>
              </a:rPr>
              <a:t>医長　髙木　佑介　</a:t>
            </a:r>
            <a:r>
              <a:rPr b="1" spc="80" dirty="0" err="1">
                <a:latin typeface="ＭＳ Ｐゴシック"/>
                <a:cs typeface="ＭＳ Ｐゴシック"/>
              </a:rPr>
              <a:t>先</a:t>
            </a:r>
            <a:r>
              <a:rPr b="1" spc="30" dirty="0" err="1">
                <a:latin typeface="ＭＳ Ｐゴシック"/>
                <a:cs typeface="ＭＳ Ｐゴシック"/>
              </a:rPr>
              <a:t>生</a:t>
            </a:r>
            <a:endParaRPr dirty="0">
              <a:latin typeface="ＭＳ Ｐゴシック"/>
              <a:cs typeface="ＭＳ Ｐゴシック"/>
            </a:endParaRPr>
          </a:p>
        </p:txBody>
      </p:sp>
      <p:sp>
        <p:nvSpPr>
          <p:cNvPr id="11" name="object 11"/>
          <p:cNvSpPr txBox="1"/>
          <p:nvPr/>
        </p:nvSpPr>
        <p:spPr>
          <a:xfrm>
            <a:off x="186046" y="7406681"/>
            <a:ext cx="5334000" cy="582852"/>
          </a:xfrm>
          <a:prstGeom prst="rect">
            <a:avLst/>
          </a:prstGeom>
        </p:spPr>
        <p:txBody>
          <a:bodyPr vert="horz" wrap="square" lIns="0" tIns="15875" rIns="0" bIns="0" rtlCol="0">
            <a:spAutoFit/>
          </a:bodyPr>
          <a:lstStyle/>
          <a:p>
            <a:pPr marL="12700">
              <a:lnSpc>
                <a:spcPct val="100000"/>
              </a:lnSpc>
              <a:spcBef>
                <a:spcPts val="125"/>
              </a:spcBef>
              <a:tabLst>
                <a:tab pos="689610" algn="l"/>
              </a:tabLst>
            </a:pPr>
            <a:r>
              <a:rPr lang="ja-JP" altLang="en-US" b="1" spc="75" dirty="0">
                <a:latin typeface="ＭＳ Ｐゴシック"/>
                <a:cs typeface="ＭＳ Ｐゴシック"/>
              </a:rPr>
              <a:t>　</a:t>
            </a:r>
            <a:r>
              <a:rPr b="1" spc="75" dirty="0" err="1">
                <a:latin typeface="ＭＳ Ｐゴシック"/>
                <a:cs typeface="ＭＳ Ｐゴシック"/>
              </a:rPr>
              <a:t>演</a:t>
            </a:r>
            <a:r>
              <a:rPr b="1" spc="-50" dirty="0" err="1">
                <a:latin typeface="ＭＳ Ｐゴシック"/>
                <a:cs typeface="ＭＳ Ｐゴシック"/>
              </a:rPr>
              <a:t>者</a:t>
            </a:r>
            <a:r>
              <a:rPr b="1" dirty="0">
                <a:latin typeface="ＭＳ Ｐゴシック"/>
                <a:cs typeface="ＭＳ Ｐゴシック"/>
              </a:rPr>
              <a:t>	</a:t>
            </a:r>
            <a:r>
              <a:rPr lang="ja-JP" altLang="en-US" b="1" dirty="0">
                <a:latin typeface="ＭＳ Ｐゴシック"/>
                <a:cs typeface="ＭＳ Ｐゴシック"/>
              </a:rPr>
              <a:t>　二田哲博クリニック姪浜</a:t>
            </a:r>
            <a:endParaRPr lang="ja-JP" altLang="en-US" b="1" spc="70" dirty="0">
              <a:latin typeface="ＭＳ Ｐゴシック"/>
              <a:cs typeface="ＭＳ Ｐゴシック"/>
            </a:endParaRPr>
          </a:p>
          <a:p>
            <a:pPr marL="12700" algn="r">
              <a:lnSpc>
                <a:spcPct val="100000"/>
              </a:lnSpc>
              <a:spcBef>
                <a:spcPts val="125"/>
              </a:spcBef>
              <a:tabLst>
                <a:tab pos="689610" algn="l"/>
              </a:tabLst>
            </a:pPr>
            <a:r>
              <a:rPr lang="ja-JP" altLang="en-US" b="1" spc="70" dirty="0">
                <a:latin typeface="ＭＳ Ｐゴシック"/>
                <a:cs typeface="ＭＳ Ｐゴシック"/>
              </a:rPr>
              <a:t>　　　　　　　　　　　　　　　　　院長　下野　大　</a:t>
            </a:r>
            <a:r>
              <a:rPr b="1" spc="75" dirty="0" err="1">
                <a:latin typeface="ＭＳ Ｐゴシック"/>
                <a:cs typeface="ＭＳ Ｐゴシック"/>
              </a:rPr>
              <a:t>先</a:t>
            </a:r>
            <a:r>
              <a:rPr b="1" spc="25" dirty="0" err="1">
                <a:latin typeface="ＭＳ Ｐゴシック"/>
                <a:cs typeface="ＭＳ Ｐゴシック"/>
              </a:rPr>
              <a:t>生</a:t>
            </a:r>
            <a:endParaRPr dirty="0">
              <a:latin typeface="ＭＳ Ｐゴシック"/>
              <a:cs typeface="ＭＳ Ｐゴシック"/>
            </a:endParaRPr>
          </a:p>
        </p:txBody>
      </p:sp>
      <p:sp>
        <p:nvSpPr>
          <p:cNvPr id="16" name="object 16"/>
          <p:cNvSpPr txBox="1">
            <a:spLocks noGrp="1"/>
          </p:cNvSpPr>
          <p:nvPr>
            <p:ph type="title"/>
          </p:nvPr>
        </p:nvSpPr>
        <p:spPr>
          <a:xfrm>
            <a:off x="302259" y="173050"/>
            <a:ext cx="5213985" cy="474489"/>
          </a:xfrm>
          <a:prstGeom prst="rect">
            <a:avLst/>
          </a:prstGeom>
        </p:spPr>
        <p:txBody>
          <a:bodyPr vert="horz" wrap="square" lIns="0" tIns="12700" rIns="0" bIns="0" rtlCol="0">
            <a:spAutoFit/>
          </a:bodyPr>
          <a:lstStyle/>
          <a:p>
            <a:pPr marL="12700">
              <a:lnSpc>
                <a:spcPct val="100000"/>
              </a:lnSpc>
              <a:spcBef>
                <a:spcPts val="100"/>
              </a:spcBef>
            </a:pPr>
            <a:r>
              <a:rPr dirty="0"/>
              <a:t>第</a:t>
            </a:r>
            <a:r>
              <a:rPr lang="en-US" altLang="ja-JP" spc="75" dirty="0"/>
              <a:t>47</a:t>
            </a:r>
            <a:r>
              <a:rPr spc="-45" dirty="0"/>
              <a:t>回佐賀糖尿病連携</a:t>
            </a:r>
            <a:r>
              <a:rPr lang="ja-JP" altLang="en-US" b="0" spc="-45" dirty="0"/>
              <a:t>懇話会</a:t>
            </a:r>
            <a:endParaRPr b="0" spc="-45" dirty="0"/>
          </a:p>
        </p:txBody>
      </p:sp>
      <p:sp>
        <p:nvSpPr>
          <p:cNvPr id="17" name="object 17"/>
          <p:cNvSpPr txBox="1"/>
          <p:nvPr/>
        </p:nvSpPr>
        <p:spPr>
          <a:xfrm>
            <a:off x="302259" y="836081"/>
            <a:ext cx="5350828" cy="2642390"/>
          </a:xfrm>
          <a:prstGeom prst="rect">
            <a:avLst/>
          </a:prstGeom>
        </p:spPr>
        <p:txBody>
          <a:bodyPr vert="horz" wrap="square" lIns="0" tIns="15875" rIns="0" bIns="0" rtlCol="0">
            <a:spAutoFit/>
          </a:bodyPr>
          <a:lstStyle/>
          <a:p>
            <a:pPr marL="1464945">
              <a:lnSpc>
                <a:spcPct val="100000"/>
              </a:lnSpc>
              <a:spcBef>
                <a:spcPts val="125"/>
              </a:spcBef>
            </a:pPr>
            <a:r>
              <a:rPr lang="ja-JP" altLang="en-US" sz="950" b="1" spc="-5" dirty="0">
                <a:latin typeface="ＭＳ Ｐゴシック"/>
                <a:cs typeface="ＭＳ Ｐゴシック"/>
              </a:rPr>
              <a:t>　　</a:t>
            </a:r>
            <a:r>
              <a:rPr sz="950" b="1" spc="-5" dirty="0" err="1">
                <a:latin typeface="ＭＳ Ｐゴシック"/>
                <a:cs typeface="ＭＳ Ｐゴシック"/>
              </a:rPr>
              <a:t>佐賀県医師会推薦糖尿病医療機関制度関連講座</a:t>
            </a:r>
            <a:endParaRPr sz="950" dirty="0">
              <a:latin typeface="ＭＳ Ｐゴシック"/>
              <a:cs typeface="ＭＳ Ｐゴシック"/>
            </a:endParaRPr>
          </a:p>
          <a:p>
            <a:pPr marL="1684020" marR="798195" indent="-66675">
              <a:lnSpc>
                <a:spcPts val="1200"/>
              </a:lnSpc>
              <a:spcBef>
                <a:spcPts val="50"/>
              </a:spcBef>
            </a:pPr>
            <a:r>
              <a:rPr sz="950" b="1" spc="30" dirty="0">
                <a:latin typeface="ＭＳ Ｐゴシック"/>
                <a:cs typeface="ＭＳ Ｐゴシック"/>
              </a:rPr>
              <a:t>日医生涯教育制度認定講座</a:t>
            </a:r>
            <a:r>
              <a:rPr sz="950" b="1" spc="25" dirty="0">
                <a:latin typeface="ＭＳ Ｐゴシック"/>
                <a:cs typeface="ＭＳ Ｐゴシック"/>
              </a:rPr>
              <a:t>（1</a:t>
            </a:r>
            <a:r>
              <a:rPr sz="950" b="1" spc="15" dirty="0">
                <a:latin typeface="ＭＳ Ｐゴシック"/>
                <a:cs typeface="ＭＳ Ｐゴシック"/>
              </a:rPr>
              <a:t>単位</a:t>
            </a:r>
            <a:r>
              <a:rPr sz="950" b="1" spc="5" dirty="0">
                <a:latin typeface="ＭＳ Ｐゴシック"/>
                <a:cs typeface="ＭＳ Ｐゴシック"/>
              </a:rPr>
              <a:t>）</a:t>
            </a:r>
            <a:r>
              <a:rPr sz="950" b="1" spc="-35" dirty="0">
                <a:latin typeface="ＭＳ Ｐゴシック"/>
                <a:cs typeface="ＭＳ Ｐゴシック"/>
              </a:rPr>
              <a:t> </a:t>
            </a:r>
            <a:r>
              <a:rPr sz="950" b="1" spc="30" dirty="0">
                <a:latin typeface="ＭＳ Ｐゴシック"/>
                <a:cs typeface="ＭＳ Ｐゴシック"/>
              </a:rPr>
              <a:t>cc</a:t>
            </a:r>
            <a:r>
              <a:rPr sz="950" b="1" spc="-5" dirty="0">
                <a:latin typeface="ＭＳ Ｐゴシック"/>
                <a:cs typeface="ＭＳ Ｐゴシック"/>
              </a:rPr>
              <a:t>： </a:t>
            </a:r>
            <a:r>
              <a:rPr lang="en-US" altLang="ja-JP" sz="950" b="1" spc="-5" dirty="0">
                <a:latin typeface="ＭＳ Ｐゴシック"/>
                <a:cs typeface="ＭＳ Ｐゴシック"/>
              </a:rPr>
              <a:t>76</a:t>
            </a:r>
            <a:endParaRPr lang="en-US" sz="950" b="1" spc="40" dirty="0">
              <a:latin typeface="ＭＳ Ｐゴシック"/>
              <a:cs typeface="ＭＳ Ｐゴシック"/>
            </a:endParaRPr>
          </a:p>
          <a:p>
            <a:pPr marL="1684020" marR="798195" indent="-66675">
              <a:lnSpc>
                <a:spcPts val="1200"/>
              </a:lnSpc>
              <a:spcBef>
                <a:spcPts val="50"/>
              </a:spcBef>
            </a:pPr>
            <a:r>
              <a:rPr sz="950" b="1" spc="15" dirty="0">
                <a:latin typeface="ＭＳ Ｐゴシック"/>
                <a:cs typeface="ＭＳ Ｐゴシック"/>
              </a:rPr>
              <a:t>佐</a:t>
            </a:r>
            <a:r>
              <a:rPr sz="950" b="1" spc="20" dirty="0">
                <a:latin typeface="ＭＳ Ｐゴシック"/>
                <a:cs typeface="ＭＳ Ｐゴシック"/>
              </a:rPr>
              <a:t>賀糖尿病療養指導士認定講座</a:t>
            </a:r>
            <a:r>
              <a:rPr sz="950" b="1" spc="40" dirty="0">
                <a:latin typeface="ＭＳ Ｐゴシック"/>
                <a:cs typeface="ＭＳ Ｐゴシック"/>
              </a:rPr>
              <a:t>（1</a:t>
            </a:r>
            <a:r>
              <a:rPr sz="950" b="1" spc="15" dirty="0">
                <a:latin typeface="ＭＳ Ｐゴシック"/>
                <a:cs typeface="ＭＳ Ｐゴシック"/>
              </a:rPr>
              <a:t>単位</a:t>
            </a:r>
            <a:r>
              <a:rPr sz="950" b="1" spc="5" dirty="0">
                <a:latin typeface="ＭＳ Ｐゴシック"/>
                <a:cs typeface="ＭＳ Ｐゴシック"/>
              </a:rPr>
              <a:t>）</a:t>
            </a:r>
            <a:endParaRPr lang="ja-JP" altLang="en-US" sz="950" b="1" spc="5" dirty="0">
              <a:latin typeface="ＭＳ Ｐゴシック"/>
              <a:cs typeface="ＭＳ Ｐゴシック"/>
            </a:endParaRPr>
          </a:p>
          <a:p>
            <a:pPr marL="1684020" marR="798195" indent="-66675">
              <a:lnSpc>
                <a:spcPts val="1200"/>
              </a:lnSpc>
              <a:spcBef>
                <a:spcPts val="50"/>
              </a:spcBef>
            </a:pPr>
            <a:endParaRPr sz="950" dirty="0">
              <a:latin typeface="ＭＳ Ｐゴシック"/>
              <a:cs typeface="ＭＳ Ｐゴシック"/>
            </a:endParaRPr>
          </a:p>
          <a:p>
            <a:pPr marL="643255">
              <a:lnSpc>
                <a:spcPct val="100000"/>
              </a:lnSpc>
              <a:spcBef>
                <a:spcPts val="545"/>
              </a:spcBef>
            </a:pPr>
            <a:r>
              <a:rPr sz="1250" b="1" spc="-10" dirty="0">
                <a:latin typeface="ＭＳ Ｐゴシック"/>
                <a:cs typeface="ＭＳ Ｐゴシック"/>
              </a:rPr>
              <a:t>参加対象： 糖尿病の治療・教育に携わる全ての医療関係者</a:t>
            </a:r>
            <a:endParaRPr sz="1250" dirty="0">
              <a:latin typeface="ＭＳ Ｐゴシック"/>
              <a:cs typeface="ＭＳ Ｐゴシック"/>
            </a:endParaRPr>
          </a:p>
          <a:p>
            <a:pPr marL="643255">
              <a:lnSpc>
                <a:spcPct val="100000"/>
              </a:lnSpc>
              <a:spcBef>
                <a:spcPts val="80"/>
              </a:spcBef>
              <a:tabLst>
                <a:tab pos="1435100" algn="l"/>
              </a:tabLst>
            </a:pPr>
            <a:r>
              <a:rPr sz="1250" b="1" spc="100" dirty="0">
                <a:latin typeface="ＭＳ Ｐゴシック"/>
                <a:cs typeface="ＭＳ Ｐゴシック"/>
              </a:rPr>
              <a:t>参加費</a:t>
            </a:r>
            <a:r>
              <a:rPr sz="1250" b="1" spc="-50" dirty="0">
                <a:latin typeface="ＭＳ Ｐゴシック"/>
                <a:cs typeface="ＭＳ Ｐゴシック"/>
              </a:rPr>
              <a:t>：</a:t>
            </a:r>
            <a:r>
              <a:rPr sz="1250" b="1" dirty="0">
                <a:latin typeface="ＭＳ Ｐゴシック"/>
                <a:cs typeface="ＭＳ Ｐゴシック"/>
              </a:rPr>
              <a:t>	５００</a:t>
            </a:r>
            <a:r>
              <a:rPr sz="1250" b="1" spc="-50" dirty="0">
                <a:latin typeface="ＭＳ Ｐゴシック"/>
                <a:cs typeface="ＭＳ Ｐゴシック"/>
              </a:rPr>
              <a:t>円</a:t>
            </a:r>
            <a:r>
              <a:rPr lang="ja-JP" altLang="en-US" sz="1250" b="1" spc="-50" dirty="0">
                <a:latin typeface="ＭＳ Ｐゴシック"/>
                <a:cs typeface="ＭＳ Ｐゴシック"/>
              </a:rPr>
              <a:t>（会場参加者）</a:t>
            </a:r>
            <a:endParaRPr sz="1250" dirty="0">
              <a:latin typeface="ＭＳ Ｐゴシック"/>
              <a:cs typeface="ＭＳ Ｐゴシック"/>
            </a:endParaRPr>
          </a:p>
          <a:p>
            <a:pPr>
              <a:lnSpc>
                <a:spcPct val="100000"/>
              </a:lnSpc>
              <a:spcBef>
                <a:spcPts val="600"/>
              </a:spcBef>
            </a:pPr>
            <a:endParaRPr sz="1250" dirty="0">
              <a:latin typeface="ＭＳ Ｐゴシック"/>
              <a:cs typeface="ＭＳ Ｐゴシック"/>
            </a:endParaRPr>
          </a:p>
          <a:p>
            <a:pPr marL="12700">
              <a:lnSpc>
                <a:spcPts val="3265"/>
              </a:lnSpc>
              <a:tabLst>
                <a:tab pos="1557655" algn="l"/>
              </a:tabLst>
            </a:pPr>
            <a:r>
              <a:rPr sz="2000" b="1" spc="70" dirty="0">
                <a:latin typeface="ＭＳ Ｐゴシック"/>
                <a:cs typeface="ＭＳ Ｐゴシック"/>
              </a:rPr>
              <a:t>日</a:t>
            </a:r>
            <a:r>
              <a:rPr sz="2000" b="1" dirty="0">
                <a:latin typeface="ＭＳ Ｐゴシック"/>
                <a:cs typeface="ＭＳ Ｐゴシック"/>
              </a:rPr>
              <a:t>時</a:t>
            </a:r>
            <a:r>
              <a:rPr sz="2000" b="1" spc="-30" dirty="0">
                <a:latin typeface="ＭＳ Ｐゴシック"/>
                <a:cs typeface="ＭＳ Ｐゴシック"/>
              </a:rPr>
              <a:t>：202</a:t>
            </a:r>
            <a:r>
              <a:rPr lang="en-US" sz="2000" b="1" spc="-30" dirty="0">
                <a:latin typeface="ＭＳ Ｐゴシック"/>
                <a:cs typeface="ＭＳ Ｐゴシック"/>
              </a:rPr>
              <a:t>5</a:t>
            </a:r>
            <a:r>
              <a:rPr sz="2000" b="1" spc="-50" dirty="0">
                <a:latin typeface="ＭＳ Ｐゴシック"/>
                <a:cs typeface="ＭＳ Ｐゴシック"/>
              </a:rPr>
              <a:t>年</a:t>
            </a:r>
            <a:r>
              <a:rPr sz="2000" b="1" dirty="0">
                <a:latin typeface="ＭＳ Ｐゴシック"/>
                <a:cs typeface="ＭＳ Ｐゴシック"/>
              </a:rPr>
              <a:t>	</a:t>
            </a:r>
            <a:r>
              <a:rPr lang="en-US" sz="2750" b="1" spc="50" dirty="0">
                <a:solidFill>
                  <a:srgbClr val="FF0000"/>
                </a:solidFill>
                <a:latin typeface="ＭＳ Ｐゴシック"/>
                <a:cs typeface="ＭＳ Ｐゴシック"/>
              </a:rPr>
              <a:t>6</a:t>
            </a:r>
            <a:r>
              <a:rPr sz="2750" b="1" spc="75" dirty="0">
                <a:solidFill>
                  <a:srgbClr val="FF0000"/>
                </a:solidFill>
                <a:latin typeface="ＭＳ Ｐゴシック"/>
                <a:cs typeface="ＭＳ Ｐゴシック"/>
              </a:rPr>
              <a:t>月</a:t>
            </a:r>
            <a:r>
              <a:rPr lang="en-US" sz="2750" b="1" spc="110" dirty="0">
                <a:solidFill>
                  <a:srgbClr val="FF0000"/>
                </a:solidFill>
                <a:latin typeface="ＭＳ Ｐゴシック"/>
                <a:cs typeface="ＭＳ Ｐゴシック"/>
              </a:rPr>
              <a:t>28</a:t>
            </a:r>
            <a:r>
              <a:rPr sz="2750" b="1" dirty="0">
                <a:solidFill>
                  <a:srgbClr val="FF0000"/>
                </a:solidFill>
                <a:latin typeface="ＭＳ Ｐゴシック"/>
                <a:cs typeface="ＭＳ Ｐゴシック"/>
              </a:rPr>
              <a:t>日</a:t>
            </a:r>
            <a:r>
              <a:rPr sz="2750" b="1" spc="-35" dirty="0">
                <a:solidFill>
                  <a:srgbClr val="FF0000"/>
                </a:solidFill>
                <a:latin typeface="ＭＳ Ｐゴシック"/>
                <a:cs typeface="ＭＳ Ｐゴシック"/>
              </a:rPr>
              <a:t>（</a:t>
            </a:r>
            <a:r>
              <a:rPr sz="2750" b="1" dirty="0">
                <a:solidFill>
                  <a:srgbClr val="FF0000"/>
                </a:solidFill>
                <a:latin typeface="ＭＳ Ｐゴシック"/>
                <a:cs typeface="ＭＳ Ｐゴシック"/>
              </a:rPr>
              <a:t>土）</a:t>
            </a:r>
            <a:r>
              <a:rPr sz="2750" b="1" spc="-360" dirty="0">
                <a:solidFill>
                  <a:srgbClr val="FF0000"/>
                </a:solidFill>
                <a:latin typeface="ＭＳ Ｐゴシック"/>
                <a:cs typeface="ＭＳ Ｐゴシック"/>
              </a:rPr>
              <a:t> </a:t>
            </a:r>
            <a:r>
              <a:rPr lang="en-US" altLang="ja-JP" sz="2000" b="1" spc="-10" dirty="0">
                <a:latin typeface="ＭＳ Ｐゴシック"/>
                <a:cs typeface="ＭＳ Ｐゴシック"/>
              </a:rPr>
              <a:t>16:00</a:t>
            </a:r>
            <a:r>
              <a:rPr sz="2000" b="1" spc="-10" dirty="0">
                <a:latin typeface="ＭＳ Ｐゴシック"/>
                <a:cs typeface="ＭＳ Ｐゴシック"/>
              </a:rPr>
              <a:t>～17:</a:t>
            </a:r>
            <a:r>
              <a:rPr lang="en-US" altLang="ja-JP" sz="2000" b="1" spc="-10" dirty="0">
                <a:latin typeface="ＭＳ Ｐゴシック"/>
                <a:cs typeface="ＭＳ Ｐゴシック"/>
              </a:rPr>
              <a:t>15</a:t>
            </a:r>
            <a:endParaRPr sz="2000" dirty="0">
              <a:latin typeface="ＭＳ Ｐゴシック"/>
              <a:cs typeface="ＭＳ Ｐゴシック"/>
            </a:endParaRPr>
          </a:p>
          <a:p>
            <a:pPr marL="12700">
              <a:lnSpc>
                <a:spcPts val="2365"/>
              </a:lnSpc>
            </a:pPr>
            <a:endParaRPr lang="en-US" sz="2000" b="1" spc="20" dirty="0">
              <a:latin typeface="ＭＳ Ｐゴシック"/>
              <a:cs typeface="ＭＳ Ｐゴシック"/>
            </a:endParaRPr>
          </a:p>
          <a:p>
            <a:pPr marL="12700">
              <a:lnSpc>
                <a:spcPts val="2365"/>
              </a:lnSpc>
            </a:pPr>
            <a:r>
              <a:rPr sz="2000" b="1" spc="20" dirty="0" err="1">
                <a:latin typeface="ＭＳ Ｐゴシック"/>
                <a:cs typeface="ＭＳ Ｐゴシック"/>
              </a:rPr>
              <a:t>場所</a:t>
            </a:r>
            <a:r>
              <a:rPr sz="2000" b="1" spc="20" dirty="0">
                <a:latin typeface="ＭＳ Ｐゴシック"/>
                <a:cs typeface="ＭＳ Ｐゴシック"/>
              </a:rPr>
              <a:t>：</a:t>
            </a:r>
            <a:r>
              <a:rPr lang="ja-JP" altLang="en-US" b="1" spc="-65" dirty="0">
                <a:latin typeface="ＭＳ Ｐゴシック"/>
                <a:cs typeface="ＭＳ Ｐゴシック"/>
              </a:rPr>
              <a:t>伊万里有田共立病院第</a:t>
            </a:r>
            <a:r>
              <a:rPr lang="en-US" altLang="ja-JP" b="1" spc="-65" dirty="0">
                <a:latin typeface="ＭＳ Ｐゴシック"/>
                <a:cs typeface="ＭＳ Ｐゴシック"/>
              </a:rPr>
              <a:t>1.2</a:t>
            </a:r>
            <a:r>
              <a:rPr lang="ja-JP" altLang="en-US" b="1" spc="-65" dirty="0">
                <a:latin typeface="ＭＳ Ｐゴシック"/>
                <a:cs typeface="ＭＳ Ｐゴシック"/>
              </a:rPr>
              <a:t>会議室（地下</a:t>
            </a:r>
            <a:r>
              <a:rPr lang="en-US" altLang="ja-JP" b="1" spc="-65" dirty="0">
                <a:latin typeface="ＭＳ Ｐゴシック"/>
                <a:cs typeface="ＭＳ Ｐゴシック"/>
              </a:rPr>
              <a:t>1F</a:t>
            </a:r>
            <a:r>
              <a:rPr lang="ja-JP" altLang="en-US" b="1" spc="-65" dirty="0">
                <a:latin typeface="ＭＳ Ｐゴシック"/>
                <a:cs typeface="ＭＳ Ｐゴシック"/>
              </a:rPr>
              <a:t>）</a:t>
            </a:r>
            <a:endParaRPr dirty="0">
              <a:latin typeface="ＭＳ Ｐゴシック"/>
              <a:cs typeface="ＭＳ Ｐゴシック"/>
            </a:endParaRPr>
          </a:p>
          <a:p>
            <a:pPr marL="727710">
              <a:lnSpc>
                <a:spcPct val="100000"/>
              </a:lnSpc>
              <a:spcBef>
                <a:spcPts val="170"/>
              </a:spcBef>
            </a:pPr>
            <a:endParaRPr sz="1200" dirty="0">
              <a:latin typeface="ＭＳ Ｐゴシック"/>
              <a:cs typeface="ＭＳ Ｐゴシック"/>
            </a:endParaRPr>
          </a:p>
        </p:txBody>
      </p:sp>
      <p:sp>
        <p:nvSpPr>
          <p:cNvPr id="19" name="object 19"/>
          <p:cNvSpPr txBox="1"/>
          <p:nvPr/>
        </p:nvSpPr>
        <p:spPr>
          <a:xfrm>
            <a:off x="0" y="7515319"/>
            <a:ext cx="5787174" cy="2679773"/>
          </a:xfrm>
          <a:prstGeom prst="rect">
            <a:avLst/>
          </a:prstGeom>
        </p:spPr>
        <p:txBody>
          <a:bodyPr vert="horz" wrap="square" lIns="0" tIns="15875" rIns="0" bIns="0" rtlCol="0">
            <a:spAutoFit/>
          </a:bodyPr>
          <a:lstStyle/>
          <a:p>
            <a:pPr marL="1261745">
              <a:lnSpc>
                <a:spcPct val="100000"/>
              </a:lnSpc>
              <a:spcBef>
                <a:spcPts val="125"/>
              </a:spcBef>
            </a:pPr>
            <a:endParaRPr lang="ja-JP" altLang="en-US" sz="2000" b="1" spc="-50" dirty="0">
              <a:latin typeface="ＭＳ Ｐゴシック"/>
              <a:cs typeface="ＭＳ Ｐゴシック"/>
            </a:endParaRPr>
          </a:p>
          <a:p>
            <a:pPr marL="1261745">
              <a:lnSpc>
                <a:spcPct val="100000"/>
              </a:lnSpc>
              <a:spcBef>
                <a:spcPts val="125"/>
              </a:spcBef>
            </a:pPr>
            <a:endParaRPr lang="en-US" sz="2000" b="1" spc="-50" dirty="0">
              <a:latin typeface="ＭＳ Ｐゴシック"/>
              <a:cs typeface="ＭＳ Ｐゴシック"/>
            </a:endParaRPr>
          </a:p>
          <a:p>
            <a:pPr marL="1261745">
              <a:lnSpc>
                <a:spcPct val="100000"/>
              </a:lnSpc>
              <a:spcBef>
                <a:spcPts val="125"/>
              </a:spcBef>
            </a:pPr>
            <a:r>
              <a:rPr sz="2400" b="1" spc="-50" dirty="0">
                <a:latin typeface="ＭＳ Ｐゴシック"/>
                <a:cs typeface="ＭＳ Ｐゴシック"/>
              </a:rPr>
              <a:t>『</a:t>
            </a:r>
            <a:r>
              <a:rPr lang="en-US" sz="2400" b="1" spc="-50" dirty="0">
                <a:latin typeface="ＭＳ Ｐゴシック"/>
                <a:cs typeface="ＭＳ Ｐゴシック"/>
              </a:rPr>
              <a:t> </a:t>
            </a:r>
            <a:r>
              <a:rPr lang="en-US" altLang="ja-JP" sz="2400" b="1" dirty="0">
                <a:effectLst/>
                <a:latin typeface="游ゴシック" panose="020B0400000000000000" pitchFamily="50" charset="-128"/>
                <a:cs typeface="ＭＳ Ｐゴシック" panose="020B0600070205080204" pitchFamily="50" charset="-128"/>
              </a:rPr>
              <a:t>Weekly Insulin</a:t>
            </a:r>
            <a:r>
              <a:rPr lang="ja-JP" altLang="ja-JP" sz="2400" b="1" dirty="0">
                <a:effectLst/>
                <a:ea typeface="游ゴシック" panose="020B0400000000000000" pitchFamily="50" charset="-128"/>
                <a:cs typeface="ＭＳ Ｐゴシック" panose="020B0600070205080204" pitchFamily="50" charset="-128"/>
              </a:rPr>
              <a:t>への期待</a:t>
            </a:r>
            <a:r>
              <a:rPr sz="2400" b="1" spc="-50" dirty="0">
                <a:latin typeface="ＭＳ Ｐゴシック"/>
                <a:cs typeface="ＭＳ Ｐゴシック"/>
              </a:rPr>
              <a:t>』</a:t>
            </a:r>
            <a:endParaRPr lang="ja-JP" altLang="en-US" sz="2400" dirty="0">
              <a:latin typeface="ＭＳ Ｐゴシック"/>
              <a:cs typeface="ＭＳ Ｐゴシック"/>
            </a:endParaRPr>
          </a:p>
          <a:p>
            <a:pPr marL="502920">
              <a:lnSpc>
                <a:spcPct val="100000"/>
              </a:lnSpc>
            </a:pPr>
            <a:endParaRPr lang="ja-JP" altLang="en-US" sz="1250" b="1" spc="-10" dirty="0">
              <a:latin typeface="ＭＳ Ｐゴシック"/>
              <a:cs typeface="ＭＳ Ｐゴシック"/>
            </a:endParaRPr>
          </a:p>
          <a:p>
            <a:pPr marL="502920">
              <a:lnSpc>
                <a:spcPct val="100000"/>
              </a:lnSpc>
            </a:pPr>
            <a:endParaRPr lang="ja-JP" altLang="en-US" sz="1250" b="1" spc="-10" dirty="0">
              <a:latin typeface="ＭＳ Ｐゴシック"/>
              <a:cs typeface="ＭＳ Ｐゴシック"/>
            </a:endParaRPr>
          </a:p>
          <a:p>
            <a:pPr marL="502920">
              <a:lnSpc>
                <a:spcPct val="100000"/>
              </a:lnSpc>
            </a:pPr>
            <a:r>
              <a:rPr lang="ja-JP" altLang="en-US" sz="1250" b="1" spc="-10" dirty="0">
                <a:latin typeface="ＭＳ Ｐゴシック"/>
                <a:cs typeface="ＭＳ Ｐゴシック"/>
              </a:rPr>
              <a:t>　　　　　　</a:t>
            </a:r>
            <a:r>
              <a:rPr sz="1250" b="1" spc="-10" dirty="0">
                <a:latin typeface="ＭＳ Ｐゴシック"/>
                <a:cs typeface="ＭＳ Ｐゴシック"/>
              </a:rPr>
              <a:t>※当日は</a:t>
            </a:r>
            <a:r>
              <a:rPr lang="ja-JP" altLang="en-US" sz="1250" b="1" spc="-10" dirty="0">
                <a:latin typeface="ＭＳ Ｐゴシック"/>
                <a:cs typeface="ＭＳ Ｐゴシック"/>
              </a:rPr>
              <a:t>会場にて</a:t>
            </a:r>
            <a:r>
              <a:rPr sz="1250" b="1" spc="-10" dirty="0">
                <a:latin typeface="ＭＳ Ｐゴシック"/>
                <a:cs typeface="ＭＳ Ｐゴシック"/>
              </a:rPr>
              <a:t>軽食をご用意させて頂きます。</a:t>
            </a:r>
            <a:endParaRPr sz="1250" dirty="0">
              <a:latin typeface="ＭＳ Ｐゴシック"/>
              <a:cs typeface="ＭＳ Ｐゴシック"/>
            </a:endParaRPr>
          </a:p>
          <a:p>
            <a:pPr marL="479425" algn="ctr">
              <a:lnSpc>
                <a:spcPct val="100000"/>
              </a:lnSpc>
              <a:spcBef>
                <a:spcPts val="1580"/>
              </a:spcBef>
            </a:pPr>
            <a:r>
              <a:rPr sz="1400" spc="-45" dirty="0">
                <a:latin typeface="ＭＳ Ｐゴシック"/>
                <a:cs typeface="ＭＳ Ｐゴシック"/>
              </a:rPr>
              <a:t>共催：佐賀糖尿病連携懇話会・佐賀糖尿病療養指導士会</a:t>
            </a:r>
            <a:endParaRPr sz="1400" dirty="0">
              <a:latin typeface="ＭＳ Ｐゴシック"/>
              <a:cs typeface="ＭＳ Ｐゴシック"/>
            </a:endParaRPr>
          </a:p>
          <a:p>
            <a:pPr marL="1030605" marR="543560" algn="ctr">
              <a:lnSpc>
                <a:spcPts val="1650"/>
              </a:lnSpc>
              <a:spcBef>
                <a:spcPts val="125"/>
              </a:spcBef>
            </a:pPr>
            <a:r>
              <a:rPr sz="1400" spc="-5" dirty="0" err="1">
                <a:latin typeface="ＭＳ Ｐゴシック"/>
                <a:cs typeface="ＭＳ Ｐゴシック"/>
              </a:rPr>
              <a:t>佐賀県病院薬剤師会</a:t>
            </a:r>
            <a:r>
              <a:rPr sz="1400" spc="-5" dirty="0">
                <a:latin typeface="ＭＳ Ｐゴシック"/>
                <a:cs typeface="ＭＳ Ｐゴシック"/>
              </a:rPr>
              <a:t>・</a:t>
            </a:r>
            <a:r>
              <a:rPr lang="ja-JP" altLang="en-US" sz="1400" spc="-40" dirty="0">
                <a:latin typeface="ＭＳ Ｐゴシック"/>
                <a:cs typeface="ＭＳ Ｐゴシック"/>
              </a:rPr>
              <a:t>ノボ ノルディスク ファーマ株式会社</a:t>
            </a:r>
            <a:r>
              <a:rPr sz="1400" spc="-20" dirty="0" err="1">
                <a:latin typeface="ＭＳ Ｐゴシック"/>
                <a:cs typeface="ＭＳ Ｐゴシック"/>
              </a:rPr>
              <a:t>LifeScan</a:t>
            </a:r>
            <a:r>
              <a:rPr sz="1400" spc="-20" dirty="0">
                <a:latin typeface="ＭＳ Ｐゴシック"/>
                <a:cs typeface="ＭＳ Ｐゴシック"/>
              </a:rPr>
              <a:t> Japan</a:t>
            </a:r>
            <a:r>
              <a:rPr sz="1400" spc="-15" dirty="0">
                <a:latin typeface="ＭＳ Ｐゴシック"/>
                <a:cs typeface="ＭＳ Ｐゴシック"/>
              </a:rPr>
              <a:t>株式会社</a:t>
            </a:r>
            <a:endParaRPr lang="ja-JP" altLang="en-US" sz="1400" spc="-15" dirty="0">
              <a:latin typeface="ＭＳ Ｐゴシック"/>
              <a:cs typeface="ＭＳ Ｐゴシック"/>
            </a:endParaRPr>
          </a:p>
          <a:p>
            <a:pPr marL="1030605" marR="543560" algn="ctr">
              <a:lnSpc>
                <a:spcPts val="1650"/>
              </a:lnSpc>
              <a:spcBef>
                <a:spcPts val="125"/>
              </a:spcBef>
            </a:pPr>
            <a:endParaRPr sz="1400" dirty="0">
              <a:latin typeface="ＭＳ Ｐゴシック"/>
              <a:cs typeface="ＭＳ Ｐゴシック"/>
            </a:endParaRPr>
          </a:p>
        </p:txBody>
      </p:sp>
      <p:sp>
        <p:nvSpPr>
          <p:cNvPr id="20" name="object 20"/>
          <p:cNvSpPr/>
          <p:nvPr/>
        </p:nvSpPr>
        <p:spPr>
          <a:xfrm>
            <a:off x="91758" y="9169400"/>
            <a:ext cx="5472430" cy="0"/>
          </a:xfrm>
          <a:custGeom>
            <a:avLst/>
            <a:gdLst/>
            <a:ahLst/>
            <a:cxnLst/>
            <a:rect l="l" t="t" r="r" b="b"/>
            <a:pathLst>
              <a:path w="5472430">
                <a:moveTo>
                  <a:pt x="0" y="0"/>
                </a:moveTo>
                <a:lnTo>
                  <a:pt x="5472112" y="0"/>
                </a:lnTo>
              </a:path>
            </a:pathLst>
          </a:custGeom>
          <a:ln w="9525">
            <a:solidFill>
              <a:srgbClr val="000000"/>
            </a:solidFill>
            <a:prstDash val="sysDash"/>
          </a:ln>
        </p:spPr>
        <p:txBody>
          <a:bodyPr wrap="square" lIns="0" tIns="0" rIns="0" bIns="0" rtlCol="0"/>
          <a:lstStyle/>
          <a:p>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テキスト ボックス 66">
            <a:extLst>
              <a:ext uri="{FF2B5EF4-FFF2-40B4-BE49-F238E27FC236}">
                <a16:creationId xmlns:a16="http://schemas.microsoft.com/office/drawing/2014/main" id="{2BD68DCE-C519-49FD-B5CF-6F9112202358}"/>
              </a:ext>
            </a:extLst>
          </p:cNvPr>
          <p:cNvSpPr txBox="1">
            <a:spLocks noChangeArrowheads="1"/>
          </p:cNvSpPr>
          <p:nvPr/>
        </p:nvSpPr>
        <p:spPr bwMode="auto">
          <a:xfrm>
            <a:off x="290850" y="4735483"/>
            <a:ext cx="6122237" cy="787139"/>
          </a:xfrm>
          <a:prstGeom prst="rect">
            <a:avLst/>
          </a:prstGeom>
          <a:noFill/>
          <a:ln>
            <a:noFill/>
          </a:ln>
        </p:spPr>
        <p:txBody>
          <a:bodyPr>
            <a:spAutoFit/>
          </a:bodyPr>
          <a:lstStyle>
            <a:lvl1pPr defTabSz="882650">
              <a:defRPr kumimoji="1" sz="1000">
                <a:solidFill>
                  <a:schemeClr val="tx1"/>
                </a:solidFill>
                <a:latin typeface="Arial" panose="020B0604020202020204" pitchFamily="34" charset="0"/>
                <a:ea typeface="ＭＳ Ｐゴシック" panose="020B0600070205080204" pitchFamily="50" charset="-128"/>
              </a:defRPr>
            </a:lvl1pPr>
            <a:lvl2pPr marL="742950" indent="-285750" defTabSz="882650">
              <a:defRPr kumimoji="1" sz="1000">
                <a:solidFill>
                  <a:schemeClr val="tx1"/>
                </a:solidFill>
                <a:latin typeface="Arial" panose="020B0604020202020204" pitchFamily="34" charset="0"/>
                <a:ea typeface="ＭＳ Ｐゴシック" panose="020B0600070205080204" pitchFamily="50" charset="-128"/>
              </a:defRPr>
            </a:lvl2pPr>
            <a:lvl3pPr marL="1143000" indent="-228600" defTabSz="882650">
              <a:defRPr kumimoji="1" sz="1000">
                <a:solidFill>
                  <a:schemeClr val="tx1"/>
                </a:solidFill>
                <a:latin typeface="Arial" panose="020B0604020202020204" pitchFamily="34" charset="0"/>
                <a:ea typeface="ＭＳ Ｐゴシック" panose="020B0600070205080204" pitchFamily="50" charset="-128"/>
              </a:defRPr>
            </a:lvl3pPr>
            <a:lvl4pPr marL="1600200" indent="-228600" defTabSz="882650">
              <a:defRPr kumimoji="1" sz="1000">
                <a:solidFill>
                  <a:schemeClr val="tx1"/>
                </a:solidFill>
                <a:latin typeface="Arial" panose="020B0604020202020204" pitchFamily="34" charset="0"/>
                <a:ea typeface="ＭＳ Ｐゴシック" panose="020B0600070205080204" pitchFamily="50" charset="-128"/>
              </a:defRPr>
            </a:lvl4pPr>
            <a:lvl5pPr marL="2057400" indent="-228600" defTabSz="882650">
              <a:defRPr kumimoji="1" sz="1000">
                <a:solidFill>
                  <a:schemeClr val="tx1"/>
                </a:solidFill>
                <a:latin typeface="Arial" panose="020B0604020202020204" pitchFamily="34" charset="0"/>
                <a:ea typeface="ＭＳ Ｐゴシック" panose="020B0600070205080204" pitchFamily="50" charset="-128"/>
              </a:defRPr>
            </a:lvl5pPr>
            <a:lvl6pPr marL="25146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l" defTabSz="864209" rtl="0" eaLnBrk="1" fontAlgn="base" latinLnBrk="0" hangingPunct="1">
              <a:lnSpc>
                <a:spcPct val="100000"/>
              </a:lnSpc>
              <a:spcBef>
                <a:spcPct val="0"/>
              </a:spcBef>
              <a:spcAft>
                <a:spcPct val="0"/>
              </a:spcAft>
              <a:buClrTx/>
              <a:buSzTx/>
              <a:buFontTx/>
              <a:buNone/>
              <a:tabLst/>
              <a:defRPr/>
            </a:pPr>
            <a:r>
              <a:rPr kumimoji="1" lang="ja-JP" altLang="en-US" sz="137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開催前日までのお問い合わせ先</a:t>
            </a:r>
            <a:endParaRPr kumimoji="1" lang="en-US" altLang="ja-JP" sz="137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4209" rtl="0" eaLnBrk="1" fontAlgn="base" latinLnBrk="0" hangingPunct="1">
              <a:lnSpc>
                <a:spcPct val="100000"/>
              </a:lnSpc>
              <a:spcBef>
                <a:spcPct val="0"/>
              </a:spcBef>
              <a:spcAft>
                <a:spcPct val="0"/>
              </a:spcAft>
              <a:buClrTx/>
              <a:buSzTx/>
              <a:buFontTx/>
              <a:buNone/>
              <a:tabLst/>
              <a:defRPr/>
            </a:pPr>
            <a:endParaRPr kumimoji="1" lang="en-US" altLang="ja-JP" sz="6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4209" rtl="0" eaLnBrk="1" fontAlgn="base" latinLnBrk="0" hangingPunct="1">
              <a:lnSpc>
                <a:spcPct val="100000"/>
              </a:lnSpc>
              <a:spcBef>
                <a:spcPct val="0"/>
              </a:spcBef>
              <a:spcAft>
                <a:spcPct val="0"/>
              </a:spcAft>
              <a:buClrTx/>
              <a:buSzTx/>
              <a:buFontTx/>
              <a:buNone/>
              <a:tabLst/>
              <a:defRPr/>
            </a:pPr>
            <a:r>
              <a:rPr kumimoji="1" lang="ja-JP" altLang="en-US" sz="13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下記</a:t>
            </a:r>
            <a:r>
              <a:rPr lang="ja-JP" altLang="en-US" sz="1370" kern="1200" dirty="0">
                <a:solidFill>
                  <a:srgbClr val="000000"/>
                </a:solidFill>
                <a:latin typeface="Meiryo UI" panose="020B0604030504040204" pitchFamily="50" charset="-128"/>
                <a:ea typeface="Meiryo UI" panose="020B0604030504040204" pitchFamily="50" charset="-128"/>
                <a:cs typeface="+mn-cs"/>
              </a:rPr>
              <a:t>電話番号</a:t>
            </a:r>
            <a:r>
              <a:rPr kumimoji="1" lang="ja-JP" altLang="en-US" sz="13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もしくは 担当</a:t>
            </a:r>
            <a:r>
              <a:rPr kumimoji="1" lang="en-US" altLang="ja-JP" sz="13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MR</a:t>
            </a:r>
            <a:r>
              <a:rPr kumimoji="1" lang="ja-JP" altLang="en-US" sz="13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までご連絡ください</a:t>
            </a:r>
            <a:endParaRPr kumimoji="1" lang="en-US" altLang="ja-JP" sz="13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4209" rtl="0" eaLnBrk="1" fontAlgn="base" latinLnBrk="0" hangingPunct="1">
              <a:lnSpc>
                <a:spcPct val="100000"/>
              </a:lnSpc>
              <a:spcBef>
                <a:spcPct val="0"/>
              </a:spcBef>
              <a:spcAft>
                <a:spcPct val="0"/>
              </a:spcAft>
              <a:buClrTx/>
              <a:buSzTx/>
              <a:buFontTx/>
              <a:buNone/>
              <a:tabLst/>
              <a:defRPr/>
            </a:pPr>
            <a:r>
              <a:rPr kumimoji="1" lang="ja-JP" altLang="en-US" sz="117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お問い合わせ</a:t>
            </a:r>
            <a:r>
              <a:rPr lang="ja-JP" altLang="en-US" sz="1175" kern="1200" dirty="0">
                <a:solidFill>
                  <a:srgbClr val="000000"/>
                </a:solidFill>
                <a:latin typeface="Meiryo UI" panose="020B0604030504040204" pitchFamily="50" charset="-128"/>
                <a:ea typeface="Meiryo UI" panose="020B0604030504040204" pitchFamily="50" charset="-128"/>
                <a:cs typeface="+mn-cs"/>
              </a:rPr>
              <a:t>電話番号</a:t>
            </a:r>
            <a:r>
              <a:rPr kumimoji="1" lang="ja-JP" altLang="en-US" sz="117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lang="en-US" altLang="ja-JP" sz="1175" kern="1200" dirty="0">
                <a:solidFill>
                  <a:srgbClr val="000000"/>
                </a:solidFill>
                <a:latin typeface="Meiryo UI" panose="020B0604030504040204" pitchFamily="50" charset="-128"/>
                <a:ea typeface="Meiryo UI" panose="020B0604030504040204" pitchFamily="50" charset="-128"/>
                <a:cs typeface="+mn-cs"/>
              </a:rPr>
              <a:t>090-6025-3047</a:t>
            </a:r>
            <a:r>
              <a:rPr lang="ja-JP" altLang="en-US" sz="1175" kern="1200" dirty="0">
                <a:solidFill>
                  <a:srgbClr val="000000"/>
                </a:solidFill>
                <a:latin typeface="Meiryo UI" panose="020B0604030504040204" pitchFamily="50" charset="-128"/>
                <a:ea typeface="Meiryo UI" panose="020B0604030504040204" pitchFamily="50" charset="-128"/>
                <a:cs typeface="+mn-cs"/>
              </a:rPr>
              <a:t>（中村）</a:t>
            </a:r>
            <a:endParaRPr kumimoji="1" lang="en-US" altLang="ja-JP" sz="117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19460" name="グループ化 55">
            <a:extLst>
              <a:ext uri="{FF2B5EF4-FFF2-40B4-BE49-F238E27FC236}">
                <a16:creationId xmlns:a16="http://schemas.microsoft.com/office/drawing/2014/main" id="{0235B9C1-E1EE-488E-846D-A878F7AD7FA2}"/>
              </a:ext>
            </a:extLst>
          </p:cNvPr>
          <p:cNvGrpSpPr>
            <a:grpSpLocks/>
          </p:cNvGrpSpPr>
          <p:nvPr/>
        </p:nvGrpSpPr>
        <p:grpSpPr bwMode="auto">
          <a:xfrm>
            <a:off x="204459" y="506796"/>
            <a:ext cx="6688228" cy="2471946"/>
            <a:chOff x="67482" y="474561"/>
            <a:chExt cx="7713933" cy="2543147"/>
          </a:xfrm>
        </p:grpSpPr>
        <p:sp>
          <p:nvSpPr>
            <p:cNvPr id="57" name="テキスト ボックス 56">
              <a:extLst>
                <a:ext uri="{FF2B5EF4-FFF2-40B4-BE49-F238E27FC236}">
                  <a16:creationId xmlns:a16="http://schemas.microsoft.com/office/drawing/2014/main" id="{AB5D326F-D641-46BE-9C7A-E835A7B2D555}"/>
                </a:ext>
              </a:extLst>
            </p:cNvPr>
            <p:cNvSpPr txBox="1"/>
            <p:nvPr/>
          </p:nvSpPr>
          <p:spPr>
            <a:xfrm>
              <a:off x="67482" y="474561"/>
              <a:ext cx="7713933" cy="439670"/>
            </a:xfrm>
            <a:prstGeom prst="rect">
              <a:avLst/>
            </a:prstGeom>
            <a:noFill/>
          </p:spPr>
          <p:txBody>
            <a:bodyPr wrap="square">
              <a:spAutoFit/>
            </a:bodyPr>
            <a:lstStyle/>
            <a:p>
              <a:pPr marL="0" marR="0" lvl="0" indent="0" algn="l" defTabSz="864228" rtl="0" eaLnBrk="1" fontAlgn="auto" latinLnBrk="0" hangingPunct="1">
                <a:lnSpc>
                  <a:spcPct val="100000"/>
                </a:lnSpc>
                <a:spcBef>
                  <a:spcPts val="0"/>
                </a:spcBef>
                <a:spcAft>
                  <a:spcPts val="0"/>
                </a:spcAft>
                <a:buClrTx/>
                <a:buSzTx/>
                <a:buFontTx/>
                <a:buNone/>
                <a:tabLst/>
                <a:defRPr/>
              </a:pPr>
              <a:r>
                <a:rPr kumimoji="1" lang="ja-JP" altLang="en-US" sz="2177" b="1" i="0" u="none" strike="noStrike" kern="1200" cap="none" spc="0" normalizeH="0" baseline="0" noProof="0">
                  <a:ln>
                    <a:noFill/>
                  </a:ln>
                  <a:solidFill>
                    <a:srgbClr val="001965"/>
                  </a:solidFill>
                  <a:effectLst/>
                  <a:highlight>
                    <a:srgbClr val="FFFF00"/>
                  </a:highlight>
                  <a:uLnTx/>
                  <a:uFillTx/>
                  <a:latin typeface="Meiryo UI" panose="020B0604030504040204" pitchFamily="50" charset="-128"/>
                  <a:ea typeface="Meiryo UI" panose="020B0604030504040204" pitchFamily="50" charset="-128"/>
                  <a:cs typeface="+mn-cs"/>
                </a:rPr>
                <a:t>事前お申込方法につきまして（会場・オンライン 共通）</a:t>
              </a:r>
              <a:endParaRPr kumimoji="1" lang="en-US" altLang="ja-JP" sz="2177" b="1" i="0" u="none" strike="noStrike" kern="1200" cap="none" spc="0" normalizeH="0" baseline="0" noProof="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p:txBody>
        </p:sp>
        <p:sp>
          <p:nvSpPr>
            <p:cNvPr id="9231" name="正方形/長方形 58">
              <a:extLst>
                <a:ext uri="{FF2B5EF4-FFF2-40B4-BE49-F238E27FC236}">
                  <a16:creationId xmlns:a16="http://schemas.microsoft.com/office/drawing/2014/main" id="{00A21DFB-2901-4F50-B7DD-A1F338C3304C}"/>
                </a:ext>
              </a:extLst>
            </p:cNvPr>
            <p:cNvSpPr>
              <a:spLocks noChangeArrowheads="1"/>
            </p:cNvSpPr>
            <p:nvPr/>
          </p:nvSpPr>
          <p:spPr bwMode="auto">
            <a:xfrm>
              <a:off x="2567119" y="2406062"/>
              <a:ext cx="4686446" cy="611646"/>
            </a:xfrm>
            <a:prstGeom prst="rect">
              <a:avLst/>
            </a:prstGeom>
            <a:noFill/>
            <a:ln>
              <a:noFill/>
            </a:ln>
          </p:spPr>
          <p:txBody>
            <a:bodyPr wrap="square">
              <a:spAutoFit/>
            </a:bodyPr>
            <a:lstStyle>
              <a:lvl1pPr defTabSz="882650">
                <a:defRPr kumimoji="1" sz="1000">
                  <a:solidFill>
                    <a:schemeClr val="tx1"/>
                  </a:solidFill>
                  <a:latin typeface="Arial" panose="020B0604020202020204" pitchFamily="34" charset="0"/>
                  <a:ea typeface="ＭＳ Ｐゴシック" panose="020B0600070205080204" pitchFamily="50" charset="-128"/>
                </a:defRPr>
              </a:lvl1pPr>
              <a:lvl2pPr marL="742950" indent="-285750" defTabSz="882650">
                <a:defRPr kumimoji="1" sz="1000">
                  <a:solidFill>
                    <a:schemeClr val="tx1"/>
                  </a:solidFill>
                  <a:latin typeface="Arial" panose="020B0604020202020204" pitchFamily="34" charset="0"/>
                  <a:ea typeface="ＭＳ Ｐゴシック" panose="020B0600070205080204" pitchFamily="50" charset="-128"/>
                </a:defRPr>
              </a:lvl2pPr>
              <a:lvl3pPr marL="1143000" indent="-228600" defTabSz="882650">
                <a:defRPr kumimoji="1" sz="1000">
                  <a:solidFill>
                    <a:schemeClr val="tx1"/>
                  </a:solidFill>
                  <a:latin typeface="Arial" panose="020B0604020202020204" pitchFamily="34" charset="0"/>
                  <a:ea typeface="ＭＳ Ｐゴシック" panose="020B0600070205080204" pitchFamily="50" charset="-128"/>
                </a:defRPr>
              </a:lvl3pPr>
              <a:lvl4pPr marL="1600200" indent="-228600" defTabSz="882650">
                <a:defRPr kumimoji="1" sz="1000">
                  <a:solidFill>
                    <a:schemeClr val="tx1"/>
                  </a:solidFill>
                  <a:latin typeface="Arial" panose="020B0604020202020204" pitchFamily="34" charset="0"/>
                  <a:ea typeface="ＭＳ Ｐゴシック" panose="020B0600070205080204" pitchFamily="50" charset="-128"/>
                </a:defRPr>
              </a:lvl4pPr>
              <a:lvl5pPr marL="2057400" indent="-228600" defTabSz="882650">
                <a:defRPr kumimoji="1" sz="1000">
                  <a:solidFill>
                    <a:schemeClr val="tx1"/>
                  </a:solidFill>
                  <a:latin typeface="Arial" panose="020B0604020202020204" pitchFamily="34" charset="0"/>
                  <a:ea typeface="ＭＳ Ｐゴシック" panose="020B0600070205080204" pitchFamily="50" charset="-128"/>
                </a:defRPr>
              </a:lvl5pPr>
              <a:lvl6pPr marL="25146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l" defTabSz="864209" rtl="0" eaLnBrk="1" fontAlgn="base" latinLnBrk="0" hangingPunct="1">
                <a:lnSpc>
                  <a:spcPct val="100000"/>
                </a:lnSpc>
                <a:spcBef>
                  <a:spcPct val="0"/>
                </a:spcBef>
                <a:spcAft>
                  <a:spcPct val="0"/>
                </a:spcAft>
                <a:buClrTx/>
                <a:buSzTx/>
                <a:buFontTx/>
                <a:buNone/>
                <a:tabLst/>
                <a:defRPr/>
              </a:pPr>
              <a:r>
                <a:rPr kumimoji="1" lang="ja-JP" altLang="en-US" sz="816"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視聴登録にご記入いただいた個人情報は、次の目的のために使用いたします。</a:t>
              </a:r>
            </a:p>
            <a:p>
              <a:pPr marL="0" marR="0" lvl="0" indent="0" algn="l" defTabSz="864209" rtl="0" eaLnBrk="1" fontAlgn="base" latinLnBrk="0" hangingPunct="1">
                <a:lnSpc>
                  <a:spcPct val="100000"/>
                </a:lnSpc>
                <a:spcBef>
                  <a:spcPct val="0"/>
                </a:spcBef>
                <a:spcAft>
                  <a:spcPct val="0"/>
                </a:spcAft>
                <a:buClrTx/>
                <a:buSzTx/>
                <a:buFontTx/>
                <a:buNone/>
                <a:tabLst/>
                <a:defRPr/>
              </a:pPr>
              <a:r>
                <a:rPr kumimoji="1" lang="en-US" altLang="ja-JP" sz="816"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16"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利用目的</a:t>
              </a:r>
              <a:r>
                <a:rPr kumimoji="1" lang="en-US" altLang="ja-JP" sz="816"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】①</a:t>
              </a:r>
              <a:r>
                <a:rPr kumimoji="1" lang="ja-JP" altLang="en-US" sz="816"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出欠の確認  ②経理処理などの事務手続き</a:t>
              </a:r>
            </a:p>
            <a:p>
              <a:pPr marL="0" marR="0" lvl="0" indent="0" algn="l" defTabSz="864209" rtl="0" eaLnBrk="1" fontAlgn="base" latinLnBrk="0" hangingPunct="1">
                <a:lnSpc>
                  <a:spcPct val="100000"/>
                </a:lnSpc>
                <a:spcBef>
                  <a:spcPct val="0"/>
                </a:spcBef>
                <a:spcAft>
                  <a:spcPct val="0"/>
                </a:spcAft>
                <a:buClrTx/>
                <a:buSzTx/>
                <a:buFontTx/>
                <a:buNone/>
                <a:tabLst/>
                <a:defRPr/>
              </a:pPr>
              <a:r>
                <a:rPr kumimoji="1" lang="ja-JP" altLang="en-US" sz="816"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視聴登録へのご記入内容は、弊社で責任をもって安全に管理し、不要となった場合には適切に廃棄させていただきます。本件に関するお問合せは、弊社</a:t>
              </a:r>
              <a:r>
                <a:rPr kumimoji="1" lang="en-US" altLang="ja-JP" sz="816"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MR </a:t>
              </a:r>
              <a:r>
                <a:rPr kumimoji="1" lang="ja-JP" altLang="en-US" sz="816"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までご連絡ください。</a:t>
              </a:r>
            </a:p>
          </p:txBody>
        </p:sp>
        <p:sp>
          <p:nvSpPr>
            <p:cNvPr id="9232" name="テキスト ボックス 59">
              <a:extLst>
                <a:ext uri="{FF2B5EF4-FFF2-40B4-BE49-F238E27FC236}">
                  <a16:creationId xmlns:a16="http://schemas.microsoft.com/office/drawing/2014/main" id="{B9FD1F95-49BF-46D4-8EF5-2E07C6724BEB}"/>
                </a:ext>
              </a:extLst>
            </p:cNvPr>
            <p:cNvSpPr txBox="1">
              <a:spLocks noChangeArrowheads="1"/>
            </p:cNvSpPr>
            <p:nvPr/>
          </p:nvSpPr>
          <p:spPr bwMode="auto">
            <a:xfrm>
              <a:off x="2198113" y="1038726"/>
              <a:ext cx="5277589" cy="791604"/>
            </a:xfrm>
            <a:prstGeom prst="rect">
              <a:avLst/>
            </a:prstGeom>
            <a:noFill/>
            <a:ln>
              <a:noFill/>
            </a:ln>
          </p:spPr>
          <p:txBody>
            <a:bodyPr>
              <a:spAutoFit/>
            </a:bodyPr>
            <a:lstStyle>
              <a:lvl1pPr defTabSz="882650">
                <a:defRPr kumimoji="1" sz="1000">
                  <a:solidFill>
                    <a:schemeClr val="tx1"/>
                  </a:solidFill>
                  <a:latin typeface="Arial" panose="020B0604020202020204" pitchFamily="34" charset="0"/>
                  <a:ea typeface="ＭＳ Ｐゴシック" panose="020B0600070205080204" pitchFamily="50" charset="-128"/>
                </a:defRPr>
              </a:lvl1pPr>
              <a:lvl2pPr marL="742950" indent="-285750" defTabSz="882650">
                <a:defRPr kumimoji="1" sz="1000">
                  <a:solidFill>
                    <a:schemeClr val="tx1"/>
                  </a:solidFill>
                  <a:latin typeface="Arial" panose="020B0604020202020204" pitchFamily="34" charset="0"/>
                  <a:ea typeface="ＭＳ Ｐゴシック" panose="020B0600070205080204" pitchFamily="50" charset="-128"/>
                </a:defRPr>
              </a:lvl2pPr>
              <a:lvl3pPr marL="1143000" indent="-228600" defTabSz="882650">
                <a:defRPr kumimoji="1" sz="1000">
                  <a:solidFill>
                    <a:schemeClr val="tx1"/>
                  </a:solidFill>
                  <a:latin typeface="Arial" panose="020B0604020202020204" pitchFamily="34" charset="0"/>
                  <a:ea typeface="ＭＳ Ｐゴシック" panose="020B0600070205080204" pitchFamily="50" charset="-128"/>
                </a:defRPr>
              </a:lvl3pPr>
              <a:lvl4pPr marL="1600200" indent="-228600" defTabSz="882650">
                <a:defRPr kumimoji="1" sz="1000">
                  <a:solidFill>
                    <a:schemeClr val="tx1"/>
                  </a:solidFill>
                  <a:latin typeface="Arial" panose="020B0604020202020204" pitchFamily="34" charset="0"/>
                  <a:ea typeface="ＭＳ Ｐゴシック" panose="020B0600070205080204" pitchFamily="50" charset="-128"/>
                </a:defRPr>
              </a:lvl4pPr>
              <a:lvl5pPr marL="2057400" indent="-228600" defTabSz="882650">
                <a:defRPr kumimoji="1" sz="1000">
                  <a:solidFill>
                    <a:schemeClr val="tx1"/>
                  </a:solidFill>
                  <a:latin typeface="Arial" panose="020B0604020202020204" pitchFamily="34" charset="0"/>
                  <a:ea typeface="ＭＳ Ｐゴシック" panose="020B0600070205080204" pitchFamily="50" charset="-128"/>
                </a:defRPr>
              </a:lvl5pPr>
              <a:lvl6pPr marL="25146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l" defTabSz="864209"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左記</a:t>
              </a:r>
              <a:r>
                <a:rPr kumimoji="1" lang="en-US" altLang="ja-JP"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QR</a:t>
              </a:r>
              <a:r>
                <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コード</a:t>
              </a:r>
              <a:r>
                <a:rPr kumimoji="1" lang="en-US" altLang="ja-JP"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下記</a:t>
              </a:r>
              <a:r>
                <a:rPr kumimoji="1" lang="en-US" altLang="ja-JP"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URL</a:t>
              </a:r>
              <a:r>
                <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を読み込み頂き、必要項目をご入力ください。</a:t>
              </a:r>
              <a:endParaRPr kumimoji="1" lang="en-US" altLang="ja-JP"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4209"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ご入力頂きましたメールアドレスに、当日の</a:t>
              </a:r>
              <a:r>
                <a:rPr kumimoji="1" lang="en-US" altLang="ja-JP"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URL</a:t>
              </a:r>
              <a:r>
                <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が自動送信されます。</a:t>
              </a:r>
              <a:endParaRPr kumimoji="1" lang="en-US" altLang="ja-JP"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4209"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自動返信メールが来ない場合、ゴミ箱フォルダもしくは登録のアドレスに誤りがある可能性もございます。お手数ですが再登録をお願い申し上げます。</a:t>
              </a:r>
            </a:p>
          </p:txBody>
        </p:sp>
        <p:cxnSp>
          <p:nvCxnSpPr>
            <p:cNvPr id="61" name="直線コネクタ 60">
              <a:extLst>
                <a:ext uri="{FF2B5EF4-FFF2-40B4-BE49-F238E27FC236}">
                  <a16:creationId xmlns:a16="http://schemas.microsoft.com/office/drawing/2014/main" id="{2E868353-734A-4EF5-B107-CC54F90A74B8}"/>
                </a:ext>
              </a:extLst>
            </p:cNvPr>
            <p:cNvCxnSpPr>
              <a:cxnSpLocks/>
            </p:cNvCxnSpPr>
            <p:nvPr/>
          </p:nvCxnSpPr>
          <p:spPr>
            <a:xfrm>
              <a:off x="97374" y="967546"/>
              <a:ext cx="7210601" cy="0"/>
            </a:xfrm>
            <a:prstGeom prst="line">
              <a:avLst/>
            </a:prstGeom>
            <a:ln w="12700">
              <a:prstDash val="solid"/>
            </a:ln>
          </p:spPr>
          <p:style>
            <a:lnRef idx="1">
              <a:schemeClr val="dk1"/>
            </a:lnRef>
            <a:fillRef idx="0">
              <a:schemeClr val="dk1"/>
            </a:fillRef>
            <a:effectRef idx="0">
              <a:schemeClr val="dk1"/>
            </a:effectRef>
            <a:fontRef idx="minor">
              <a:schemeClr val="tx1"/>
            </a:fontRef>
          </p:style>
        </p:cxnSp>
      </p:grpSp>
      <p:cxnSp>
        <p:nvCxnSpPr>
          <p:cNvPr id="69" name="直線コネクタ 68">
            <a:extLst>
              <a:ext uri="{FF2B5EF4-FFF2-40B4-BE49-F238E27FC236}">
                <a16:creationId xmlns:a16="http://schemas.microsoft.com/office/drawing/2014/main" id="{0C643228-A2E9-42AA-AAA6-1FA45BADD5EA}"/>
              </a:ext>
            </a:extLst>
          </p:cNvPr>
          <p:cNvCxnSpPr>
            <a:cxnSpLocks/>
          </p:cNvCxnSpPr>
          <p:nvPr/>
        </p:nvCxnSpPr>
        <p:spPr>
          <a:xfrm>
            <a:off x="290850" y="3717381"/>
            <a:ext cx="6253263" cy="0"/>
          </a:xfrm>
          <a:prstGeom prst="line">
            <a:avLst/>
          </a:prstGeom>
          <a:ln w="12700">
            <a:prstDash val="solid"/>
          </a:ln>
        </p:spPr>
        <p:style>
          <a:lnRef idx="1">
            <a:schemeClr val="dk1"/>
          </a:lnRef>
          <a:fillRef idx="0">
            <a:schemeClr val="dk1"/>
          </a:fillRef>
          <a:effectRef idx="0">
            <a:schemeClr val="dk1"/>
          </a:effectRef>
          <a:fontRef idx="minor">
            <a:schemeClr val="tx1"/>
          </a:fontRef>
        </p:style>
      </p:cxnSp>
      <p:pic>
        <p:nvPicPr>
          <p:cNvPr id="19463" name="図 19">
            <a:extLst>
              <a:ext uri="{FF2B5EF4-FFF2-40B4-BE49-F238E27FC236}">
                <a16:creationId xmlns:a16="http://schemas.microsoft.com/office/drawing/2014/main" id="{930567CD-BE7E-4317-98ED-CE58F2E20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602" y="5814543"/>
            <a:ext cx="6120798" cy="3254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テキスト ボックス 66">
            <a:extLst>
              <a:ext uri="{FF2B5EF4-FFF2-40B4-BE49-F238E27FC236}">
                <a16:creationId xmlns:a16="http://schemas.microsoft.com/office/drawing/2014/main" id="{37061974-03E7-420F-897A-0C7971C5117A}"/>
              </a:ext>
            </a:extLst>
          </p:cNvPr>
          <p:cNvSpPr txBox="1">
            <a:spLocks noChangeArrowheads="1"/>
          </p:cNvSpPr>
          <p:nvPr/>
        </p:nvSpPr>
        <p:spPr bwMode="auto">
          <a:xfrm>
            <a:off x="460982" y="3230304"/>
            <a:ext cx="6431705" cy="523220"/>
          </a:xfrm>
          <a:prstGeom prst="rect">
            <a:avLst/>
          </a:prstGeom>
          <a:noFill/>
          <a:ln>
            <a:noFill/>
          </a:ln>
        </p:spPr>
        <p:txBody>
          <a:bodyPr wrap="square">
            <a:spAutoFit/>
          </a:bodyPr>
          <a:lstStyle>
            <a:lvl1pPr defTabSz="882650">
              <a:defRPr kumimoji="1" sz="1000">
                <a:solidFill>
                  <a:schemeClr val="tx1"/>
                </a:solidFill>
                <a:latin typeface="Arial" panose="020B0604020202020204" pitchFamily="34" charset="0"/>
                <a:ea typeface="ＭＳ Ｐゴシック" panose="020B0600070205080204" pitchFamily="50" charset="-128"/>
              </a:defRPr>
            </a:lvl1pPr>
            <a:lvl2pPr marL="742950" indent="-285750" defTabSz="882650">
              <a:defRPr kumimoji="1" sz="1000">
                <a:solidFill>
                  <a:schemeClr val="tx1"/>
                </a:solidFill>
                <a:latin typeface="Arial" panose="020B0604020202020204" pitchFamily="34" charset="0"/>
                <a:ea typeface="ＭＳ Ｐゴシック" panose="020B0600070205080204" pitchFamily="50" charset="-128"/>
              </a:defRPr>
            </a:lvl2pPr>
            <a:lvl3pPr marL="1143000" indent="-228600" defTabSz="882650">
              <a:defRPr kumimoji="1" sz="1000">
                <a:solidFill>
                  <a:schemeClr val="tx1"/>
                </a:solidFill>
                <a:latin typeface="Arial" panose="020B0604020202020204" pitchFamily="34" charset="0"/>
                <a:ea typeface="ＭＳ Ｐゴシック" panose="020B0600070205080204" pitchFamily="50" charset="-128"/>
              </a:defRPr>
            </a:lvl3pPr>
            <a:lvl4pPr marL="1600200" indent="-228600" defTabSz="882650">
              <a:defRPr kumimoji="1" sz="1000">
                <a:solidFill>
                  <a:schemeClr val="tx1"/>
                </a:solidFill>
                <a:latin typeface="Arial" panose="020B0604020202020204" pitchFamily="34" charset="0"/>
                <a:ea typeface="ＭＳ Ｐゴシック" panose="020B0600070205080204" pitchFamily="50" charset="-128"/>
              </a:defRPr>
            </a:lvl4pPr>
            <a:lvl5pPr marL="2057400" indent="-228600" defTabSz="882650">
              <a:defRPr kumimoji="1" sz="1000">
                <a:solidFill>
                  <a:schemeClr val="tx1"/>
                </a:solidFill>
                <a:latin typeface="Arial" panose="020B0604020202020204" pitchFamily="34" charset="0"/>
                <a:ea typeface="ＭＳ Ｐゴシック" panose="020B0600070205080204" pitchFamily="50" charset="-128"/>
              </a:defRPr>
            </a:lvl5pPr>
            <a:lvl6pPr marL="25146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l" defTabSz="864209" rtl="0" eaLnBrk="1" fontAlgn="base" latinLnBrk="0" hangingPunct="1">
              <a:lnSpc>
                <a:spcPct val="100000"/>
              </a:lnSpc>
              <a:spcBef>
                <a:spcPct val="0"/>
              </a:spcBef>
              <a:spcAft>
                <a:spcPct val="0"/>
              </a:spcAft>
              <a:buClrTx/>
              <a:buSzTx/>
              <a:buFontTx/>
              <a:buNone/>
              <a:tabLst/>
              <a:defRPr/>
            </a:pPr>
            <a:r>
              <a:rPr kumimoji="1" lang="en-US" altLang="ja-JP"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本講演会は、</a:t>
            </a:r>
            <a:r>
              <a:rPr kumimoji="1" lang="ja-JP" altLang="en-US" sz="14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会場</a:t>
            </a: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での参加と </a:t>
            </a:r>
            <a:r>
              <a:rPr kumimoji="1" lang="ja-JP" altLang="en-US" sz="14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オンライン配信</a:t>
            </a: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のハイブリッド開催となります</a:t>
            </a:r>
            <a:endParaRPr kumimoji="1" lang="en-US" altLang="ja-JP"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4209" rtl="0" eaLnBrk="1" fontAlgn="base" latinLnBrk="0" hangingPunct="1">
              <a:lnSpc>
                <a:spcPct val="100000"/>
              </a:lnSpc>
              <a:spcBef>
                <a:spcPct val="0"/>
              </a:spcBef>
              <a:spcAft>
                <a:spcPct val="0"/>
              </a:spcAft>
              <a:buClrTx/>
              <a:buSzTx/>
              <a:buFontTx/>
              <a:buNone/>
              <a:tabLst/>
              <a:defRPr/>
            </a:pPr>
            <a:endParaRPr kumimoji="1" lang="en-US" altLang="ja-JP"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4" name="テキスト ボックス 23">
            <a:extLst>
              <a:ext uri="{FF2B5EF4-FFF2-40B4-BE49-F238E27FC236}">
                <a16:creationId xmlns:a16="http://schemas.microsoft.com/office/drawing/2014/main" id="{F654218F-2568-4DB3-8687-893E2AF335AA}"/>
              </a:ext>
            </a:extLst>
          </p:cNvPr>
          <p:cNvSpPr txBox="1"/>
          <p:nvPr/>
        </p:nvSpPr>
        <p:spPr>
          <a:xfrm>
            <a:off x="764704" y="9418225"/>
            <a:ext cx="543739" cy="253916"/>
          </a:xfrm>
          <a:prstGeom prst="rect">
            <a:avLst/>
          </a:prstGeom>
          <a:noFill/>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p>
        </p:txBody>
      </p:sp>
      <p:sp>
        <p:nvSpPr>
          <p:cNvPr id="5" name="テキスト ボックス 66">
            <a:extLst>
              <a:ext uri="{FF2B5EF4-FFF2-40B4-BE49-F238E27FC236}">
                <a16:creationId xmlns:a16="http://schemas.microsoft.com/office/drawing/2014/main" id="{9E22F3B0-6FE9-4F6C-2D3B-34ED988A9306}"/>
              </a:ext>
            </a:extLst>
          </p:cNvPr>
          <p:cNvSpPr txBox="1">
            <a:spLocks noChangeArrowheads="1"/>
          </p:cNvSpPr>
          <p:nvPr/>
        </p:nvSpPr>
        <p:spPr bwMode="auto">
          <a:xfrm>
            <a:off x="290849" y="3862639"/>
            <a:ext cx="6122237" cy="707886"/>
          </a:xfrm>
          <a:prstGeom prst="rect">
            <a:avLst/>
          </a:prstGeom>
          <a:noFill/>
          <a:ln>
            <a:noFill/>
          </a:ln>
        </p:spPr>
        <p:txBody>
          <a:bodyPr>
            <a:spAutoFit/>
          </a:bodyPr>
          <a:lstStyle>
            <a:lvl1pPr defTabSz="882650">
              <a:defRPr kumimoji="1" sz="1000">
                <a:solidFill>
                  <a:schemeClr val="tx1"/>
                </a:solidFill>
                <a:latin typeface="Arial" panose="020B0604020202020204" pitchFamily="34" charset="0"/>
                <a:ea typeface="ＭＳ Ｐゴシック" panose="020B0600070205080204" pitchFamily="50" charset="-128"/>
              </a:defRPr>
            </a:lvl1pPr>
            <a:lvl2pPr marL="742950" indent="-285750" defTabSz="882650">
              <a:defRPr kumimoji="1" sz="1000">
                <a:solidFill>
                  <a:schemeClr val="tx1"/>
                </a:solidFill>
                <a:latin typeface="Arial" panose="020B0604020202020204" pitchFamily="34" charset="0"/>
                <a:ea typeface="ＭＳ Ｐゴシック" panose="020B0600070205080204" pitchFamily="50" charset="-128"/>
              </a:defRPr>
            </a:lvl2pPr>
            <a:lvl3pPr marL="1143000" indent="-228600" defTabSz="882650">
              <a:defRPr kumimoji="1" sz="1000">
                <a:solidFill>
                  <a:schemeClr val="tx1"/>
                </a:solidFill>
                <a:latin typeface="Arial" panose="020B0604020202020204" pitchFamily="34" charset="0"/>
                <a:ea typeface="ＭＳ Ｐゴシック" panose="020B0600070205080204" pitchFamily="50" charset="-128"/>
              </a:defRPr>
            </a:lvl3pPr>
            <a:lvl4pPr marL="1600200" indent="-228600" defTabSz="882650">
              <a:defRPr kumimoji="1" sz="1000">
                <a:solidFill>
                  <a:schemeClr val="tx1"/>
                </a:solidFill>
                <a:latin typeface="Arial" panose="020B0604020202020204" pitchFamily="34" charset="0"/>
                <a:ea typeface="ＭＳ Ｐゴシック" panose="020B0600070205080204" pitchFamily="50" charset="-128"/>
              </a:defRPr>
            </a:lvl4pPr>
            <a:lvl5pPr marL="2057400" indent="-228600" defTabSz="882650">
              <a:defRPr kumimoji="1" sz="1000">
                <a:solidFill>
                  <a:schemeClr val="tx1"/>
                </a:solidFill>
                <a:latin typeface="Arial" panose="020B0604020202020204" pitchFamily="34" charset="0"/>
                <a:ea typeface="ＭＳ Ｐゴシック" panose="020B0600070205080204" pitchFamily="50" charset="-128"/>
              </a:defRPr>
            </a:lvl5pPr>
            <a:lvl6pPr marL="25146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defTabSz="88265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l" defTabSz="864209" rtl="0" eaLnBrk="1" fontAlgn="base" latinLnBrk="0" hangingPunct="1">
              <a:lnSpc>
                <a:spcPct val="100000"/>
              </a:lnSpc>
              <a:spcBef>
                <a:spcPct val="0"/>
              </a:spcBef>
              <a:spcAft>
                <a:spcPct val="0"/>
              </a:spcAft>
              <a:buClrTx/>
              <a:buSzTx/>
              <a:buFontTx/>
              <a:buNone/>
              <a:tabLst/>
              <a:defRPr/>
            </a:pPr>
            <a:r>
              <a:rPr kumimoji="1" lang="ja-JP" altLang="en-US" sz="16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当日のお問い合わせ先</a:t>
            </a:r>
            <a:endParaRPr kumimoji="1" lang="en-US" altLang="ja-JP" sz="16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4209"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090‐6489‐8104(</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近藤</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4209" rtl="0" eaLnBrk="1" fontAlgn="base" latinLnBrk="0" hangingPunct="1">
              <a:lnSpc>
                <a:spcPct val="100000"/>
              </a:lnSpc>
              <a:spcBef>
                <a:spcPct val="0"/>
              </a:spcBef>
              <a:spcAft>
                <a:spcPct val="0"/>
              </a:spcAft>
              <a:buClrTx/>
              <a:buSzTx/>
              <a:buFontTx/>
              <a:buNone/>
              <a:tabLst/>
              <a:defRPr/>
            </a:pPr>
            <a:endParaRPr kumimoji="1" lang="en-US" altLang="ja-JP" sz="8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DD8E2C33-A9DC-0B40-B511-1E162F522FA0}"/>
              </a:ext>
            </a:extLst>
          </p:cNvPr>
          <p:cNvSpPr txBox="1"/>
          <p:nvPr/>
        </p:nvSpPr>
        <p:spPr>
          <a:xfrm>
            <a:off x="2209800" y="1923476"/>
            <a:ext cx="4682887" cy="646331"/>
          </a:xfrm>
          <a:prstGeom prst="rect">
            <a:avLst/>
          </a:prstGeom>
          <a:noFill/>
        </p:spPr>
        <p:txBody>
          <a:bodyPr wrap="square">
            <a:spAutoFit/>
          </a:bodyPr>
          <a:lstStyle/>
          <a:p>
            <a:r>
              <a:rPr lang="en-US" altLang="ja-JP" sz="1800" u="sng" dirty="0">
                <a:solidFill>
                  <a:srgbClr val="FF0000"/>
                </a:solidFill>
                <a:effectLst/>
                <a:latin typeface="游ゴシック" panose="020B0400000000000000" pitchFamily="50" charset="-128"/>
                <a:ea typeface="游ゴシック" panose="020B0400000000000000" pitchFamily="50" charset="-128"/>
                <a:cs typeface="ＭＳ Ｐゴシック" panose="020B0600070205080204" pitchFamily="50" charset="-128"/>
                <a:hlinkClick r:id="rId3">
                  <a:extLst>
                    <a:ext uri="{A12FA001-AC4F-418D-AE19-62706E023703}">
                      <ahyp:hlinkClr xmlns:ahyp="http://schemas.microsoft.com/office/drawing/2018/hyperlinkcolor" val="tx"/>
                    </a:ext>
                  </a:extLst>
                </a:hlinkClick>
              </a:rPr>
              <a:t>https://forms.office.com/e/7vuCmNvBPP</a:t>
            </a:r>
            <a:endParaRPr lang="ja-JP" altLang="ja-JP" sz="1800" dirty="0">
              <a:solidFill>
                <a:srgbClr val="FF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endParaRPr lang="en-US" altLang="ja-JP" sz="1800" u="sng" kern="100" dirty="0">
              <a:solidFill>
                <a:srgbClr val="FF0000"/>
              </a:solidFill>
              <a:effectLst/>
              <a:latin typeface="Arial" panose="020B0604020202020204" pitchFamily="34" charset="0"/>
              <a:ea typeface="游ゴシック" panose="020B0400000000000000" pitchFamily="50" charset="-128"/>
              <a:cs typeface="Arial" panose="020B0604020202020204" pitchFamily="34" charset="0"/>
            </a:endParaRPr>
          </a:p>
        </p:txBody>
      </p:sp>
      <p:pic>
        <p:nvPicPr>
          <p:cNvPr id="1026" name="図 1">
            <a:extLst>
              <a:ext uri="{FF2B5EF4-FFF2-40B4-BE49-F238E27FC236}">
                <a16:creationId xmlns:a16="http://schemas.microsoft.com/office/drawing/2014/main" id="{1048FD73-24F8-15E1-43DF-BD25D4F42C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602" y="1361595"/>
            <a:ext cx="16922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MS PGothic"/>
        <a:cs typeface=""/>
      </a:majorFont>
      <a:minorFont>
        <a:latin typeface="Times New Roman"/>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C89EB9E7002324AA8AF340D2F3A40FE" ma:contentTypeVersion="17" ma:contentTypeDescription="Create a new document." ma:contentTypeScope="" ma:versionID="37649f404d95282123b488ec93c29562">
  <xsd:schema xmlns:xsd="http://www.w3.org/2001/XMLSchema" xmlns:xs="http://www.w3.org/2001/XMLSchema" xmlns:p="http://schemas.microsoft.com/office/2006/metadata/properties" xmlns:ns1="http://schemas.microsoft.com/sharepoint/v3" xmlns:ns2="d8deb31b-64da-4bed-999c-394a6fb8f77e" xmlns:ns3="5edea0b4-11da-4af6-b05e-af286a01de97" targetNamespace="http://schemas.microsoft.com/office/2006/metadata/properties" ma:root="true" ma:fieldsID="e689e30579c512baaf30bcc695ecc56d" ns1:_="" ns2:_="" ns3:_="">
    <xsd:import namespace="http://schemas.microsoft.com/sharepoint/v3"/>
    <xsd:import namespace="d8deb31b-64da-4bed-999c-394a6fb8f77e"/>
    <xsd:import namespace="5edea0b4-11da-4af6-b05e-af286a01de97"/>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deb31b-64da-4bed-999c-394a6fb8f7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a09db7ae-f210-430f-9df8-1b54465afd48"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dea0b4-11da-4af6-b05e-af286a01de97"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057ccd0-5586-4be0-87b6-ce6eab5dd201}" ma:internalName="TaxCatchAll" ma:showField="CatchAllData" ma:web="5edea0b4-11da-4af6-b05e-af286a01de9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5edea0b4-11da-4af6-b05e-af286a01de97" xsi:nil="true"/>
    <lcf76f155ced4ddcb4097134ff3c332f xmlns="d8deb31b-64da-4bed-999c-394a6fb8f77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AC2C398-FB96-42BA-9835-2DB302FADA30}">
  <ds:schemaRefs>
    <ds:schemaRef ds:uri="http://schemas.microsoft.com/sharepoint/v3/contenttype/forms"/>
  </ds:schemaRefs>
</ds:datastoreItem>
</file>

<file path=customXml/itemProps2.xml><?xml version="1.0" encoding="utf-8"?>
<ds:datastoreItem xmlns:ds="http://schemas.openxmlformats.org/officeDocument/2006/customXml" ds:itemID="{2A69A330-977C-42B6-AC79-F8184A153A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deb31b-64da-4bed-999c-394a6fb8f77e"/>
    <ds:schemaRef ds:uri="5edea0b4-11da-4af6-b05e-af286a01de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EB9412-F903-43D8-BB32-C80E23EC411A}">
  <ds:schemaRefs>
    <ds:schemaRef ds:uri="d8deb31b-64da-4bed-999c-394a6fb8f77e"/>
    <ds:schemaRef ds:uri="http://purl.org/dc/terms/"/>
    <ds:schemaRef ds:uri="http://schemas.microsoft.com/sharepoint/v3"/>
    <ds:schemaRef ds:uri="http://purl.org/dc/dcmitype/"/>
    <ds:schemaRef ds:uri="http://schemas.openxmlformats.org/package/2006/metadata/core-properties"/>
    <ds:schemaRef ds:uri="http://purl.org/dc/elements/1.1/"/>
    <ds:schemaRef ds:uri="http://schemas.microsoft.com/office/2006/documentManagement/types"/>
    <ds:schemaRef ds:uri="5edea0b4-11da-4af6-b05e-af286a01de97"/>
    <ds:schemaRef ds:uri="http://schemas.microsoft.com/office/infopath/2007/PartnerControls"/>
    <ds:schemaRef ds:uri="http://schemas.microsoft.com/office/2006/metadata/properties"/>
    <ds:schemaRef ds:uri="http://www.w3.org/XML/1998/namespace"/>
  </ds:schemaRefs>
</ds:datastoreItem>
</file>

<file path=docMetadata/LabelInfo.xml><?xml version="1.0" encoding="utf-8"?>
<clbl:labelList xmlns:clbl="http://schemas.microsoft.com/office/2020/mipLabelMetadata">
  <clbl:label id="{f743b317-4758-44cb-8b65-8b43e4619766}" enabled="1" method="Standard" siteId="{fdfed7bd-9f6a-44a1-b694-6e39c468c150}" removed="0"/>
</clbl:labelList>
</file>

<file path=docProps/app.xml><?xml version="1.0" encoding="utf-8"?>
<Properties xmlns="http://schemas.openxmlformats.org/officeDocument/2006/extended-properties" xmlns:vt="http://schemas.openxmlformats.org/officeDocument/2006/docPropsVTypes">
  <Template/>
  <TotalTime>4413</TotalTime>
  <Words>361</Words>
  <Application>Microsoft Office PowerPoint</Application>
  <PresentationFormat>ユーザー設定</PresentationFormat>
  <Paragraphs>49</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HG丸ｺﾞｼｯｸM-PRO</vt:lpstr>
      <vt:lpstr>Meiryo UI</vt:lpstr>
      <vt:lpstr>ＭＳ Ｐゴシック</vt:lpstr>
      <vt:lpstr>游ゴシック</vt:lpstr>
      <vt:lpstr>Arial</vt:lpstr>
      <vt:lpstr>Calibri</vt:lpstr>
      <vt:lpstr>Times New Roman</vt:lpstr>
      <vt:lpstr>Office Theme</vt:lpstr>
      <vt:lpstr>2_標準デザイン</vt:lpstr>
      <vt:lpstr>第47回佐賀糖尿病連携懇話会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第44回佐賀糖尿病連携懇話会</dc:title>
  <dc:creator>ISHT (Isamu Hatsukano)</dc:creator>
  <cp:lastModifiedBy>KONU (Kentaro Nakamura)</cp:lastModifiedBy>
  <cp:revision>18</cp:revision>
  <cp:lastPrinted>2025-05-07T23:50:34Z</cp:lastPrinted>
  <dcterms:created xsi:type="dcterms:W3CDTF">2024-03-11T01:34:26Z</dcterms:created>
  <dcterms:modified xsi:type="dcterms:W3CDTF">2025-05-08T01:43:08Z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2024-02-25T00:00:00Z</vt:filetime>
  </property>
  <property fmtid="{D5CDD505-2E9C-101B-9397-08002B2CF9AE}" pid="3" name="LastSaved">
    <vt:filetime>2024-03-11T00:00:00Z</vt:filetime>
  </property>
  <property fmtid="{D5CDD505-2E9C-101B-9397-08002B2CF9AE}" pid="4" name="ContentTypeId">
    <vt:lpwstr>0x0101000C89EB9E7002324AA8AF340D2F3A40FE</vt:lpwstr>
  </property>
  <property fmtid="{D5CDD505-2E9C-101B-9397-08002B2CF9AE}" pid="5" name="MediaServiceImageTags">
    <vt:lpwstr/>
  </property>
</Properties>
</file>